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66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D7AC3CCA-C797-4891-BE02-D94E43425B78}" styleName="Средний стиль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542" autoAdjust="0"/>
    <p:restoredTop sz="94660"/>
  </p:normalViewPr>
  <p:slideViewPr>
    <p:cSldViewPr>
      <p:cViewPr>
        <p:scale>
          <a:sx n="100" d="100"/>
          <a:sy n="100" d="100"/>
        </p:scale>
        <p:origin x="-300" y="-1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  <p:transition spd="med"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>
    <p:split orient="vert"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tskaya-fotoramka-dlya-fotoshop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9" y="1285859"/>
            <a:ext cx="6215106" cy="2571769"/>
          </a:xfrm>
        </p:spPr>
        <p:txBody>
          <a:bodyPr>
            <a:normAutofit/>
          </a:bodyPr>
          <a:lstStyle/>
          <a:p>
            <a:pPr algn="ctr"/>
            <a:r>
              <a:rPr lang="ru-RU" sz="4400" b="0" cap="none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Картотека игр </a:t>
            </a:r>
            <a:br>
              <a:rPr lang="ru-RU" sz="4400" b="0" cap="none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r>
              <a:rPr lang="ru-RU" sz="4400" b="0" cap="none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>с использованием метода ТРИЗ</a:t>
            </a: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b="1" dirty="0" smtClean="0">
                <a:solidFill>
                  <a:schemeClr val="accent6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14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929190" y="4143380"/>
            <a:ext cx="3143273" cy="1428760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Monotype Corsiva" pitchFamily="66" charset="0"/>
              </a:rPr>
              <a:t>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Составитель: Лященко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Мария Александровна </a:t>
            </a:r>
          </a:p>
          <a:p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воспитатель ГБДОУ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№21 </a:t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6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              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1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ru-RU" sz="2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«Путаница»</a:t>
            </a:r>
            <a:endParaRPr lang="ru-RU" sz="21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подбирать по смыслу слова в предложении, убирать лишнее слово и подбирать на его место другое.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Ребята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однажды Дели-Давай перепутал все слова в предложениях. Сначала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он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разобрал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предложения на слова, а когда решил составить предложения из слов,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него получилось что-то необычное. Помогите найти лишнее слово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предложении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убрать его, а на его место поставить другое.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Летит колючий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крокодил.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снег)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Висит зеленая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 собака.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(слива)</a:t>
            </a:r>
          </a:p>
          <a:p>
            <a:pPr algn="ctr">
              <a:buNone/>
            </a:pP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Самолет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ползет по рельсам. (поезд)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Мальчик ест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скакалку.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конфету)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Летит воздушный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диван.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шар)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Рычит лохматый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слон.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пес)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Смотрю в прозрачное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дерево.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стекло)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Дверь открывают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вилкой.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(ключом)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Бабушка связала мягкие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подушки.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варежки)</a:t>
            </a:r>
          </a:p>
          <a:p>
            <a:pPr algn="ctr"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Мама сварила вкусный </a:t>
            </a:r>
            <a:r>
              <a:rPr lang="ru-RU" sz="1600" u="sng" dirty="0" smtClean="0">
                <a:latin typeface="Times New Roman" pitchFamily="18" charset="0"/>
                <a:cs typeface="Times New Roman" pitchFamily="18" charset="0"/>
              </a:rPr>
              <a:t>стол.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суп)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«Цепочки ассоциации»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активизирует словарный запас из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нескольких ассоциативных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полей.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предлагает детям ассоциацию из 2, 3-х прилагательных,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придумывают объект, к которому могли бы подходить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данные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свойства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желтое, мягкое, пушистое (цыпленок, клубок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Длинное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серое, тягучее (жвачка…);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Черное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длинное, холодное (металлическая труба,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коридор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ночь, взгляд, земля, очередь, подъезд, кошка с улицы);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Круглое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сладкое (печенье, конфета, яблоко,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зефир;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Зеленое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 прыгучее…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Холодное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белое …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«Четвертый лишний»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научить видеть лишним каждый предмет, в зависимости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того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по какому признаку проводится сравнение.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доске – изображение четырех предметов.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Объяснить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детям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что «лишним» будет каждый предмет по очереди, чтобы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было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никому обидно.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Вот помидор. Он будет лишним среди банана,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яблока,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апельсина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 ПОЧЕМУ?  (помидор – овощ,  а все остальные фрукты).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 теперь лишний – банан. ПОЧЕМУ?  ( банан – продолговатый,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остальные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круглые).  Лишний – апельсин. ПОЧЕМУ?  (его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можно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разделить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дольки без ножа).  Лишнее – яблоко.  ПОЧЕМУ?  (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яблоко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хрустит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, когда его откусывают).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                      Примечание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 сравнение по цвету, весу, размеру, вкусу,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где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растет, количеству букв и т.д.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«Пинг-понг» (наоборот)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подбирать слова-антонимы.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Воспитатель называет слово – дети называют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слово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противоположное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по значению.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Словарик </a:t>
            </a: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для детей 4-5 лет: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Черное – белое; вход – выход; вперед – назад; большой – маленький; и т.д. </a:t>
            </a:r>
          </a:p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Словарик для детей 5-6 лет: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Сильный – слабый; влево – вправо; короткий – длинный; умный – глупый; сладкий – горький; быстро – медленно; трудолюбивый – лентяй; кривой – прямой.</a:t>
            </a:r>
          </a:p>
          <a:p>
            <a:pPr algn="ctr">
              <a:buNone/>
            </a:pPr>
            <a:r>
              <a:rPr lang="ru-RU" sz="1600" i="1" dirty="0" smtClean="0">
                <a:latin typeface="Times New Roman" pitchFamily="18" charset="0"/>
                <a:cs typeface="Times New Roman" pitchFamily="18" charset="0"/>
              </a:rPr>
              <a:t>Словарик для детей 6-7 лет: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Щедрый – скупой; одетый – голый; сеять – жать; плыть – тонуть;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жидкий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 густой; талантливый – бездарный; лохматый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–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расчесанный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 упрямый – покорный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съедобный-ядовитый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Воспитатель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 должен поощрять ответы с приставкой 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«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не»: съедобный – несъедобный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1785926"/>
            <a:ext cx="8229600" cy="3214710"/>
          </a:xfrm>
        </p:spPr>
        <p:txBody>
          <a:bodyPr>
            <a:noAutofit/>
          </a:bodyPr>
          <a:lstStyle/>
          <a:p>
            <a:pPr algn="l"/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Список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литературы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Сидорчук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Т.А., Хоменко Н.Н. Технологии развития связной речи дошкольников (методическое пособие для педагогов дошкольных учреждений),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2004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Алексеева М.М., Яшина В.И. Методика развития речи и обучения родному языку дошкольников. - М., 1997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Бондаренко А.К. Словесные игры в детском саду. Пособие для воспитателей дет. сада. - М., 1977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"Развитие творческих способностей детей с использованием элементов ТРИЗ". - Челябинск, 2 - 3 июня, 2000. -С.21-22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Корзун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А.В. Веселая дидактика: Использование элементов ТРИЗ и РТВ в работе с дошкольниками.- Минск, 2000г.-97с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Ушакова О.С. Программа развития речи детей дошкольного возраста в детском саду. - М.: изд. РАО, 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1994</a:t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Хоменко Н.Н. Использование игры "</a:t>
            </a:r>
            <a:r>
              <a:rPr lang="ru-RU" sz="1800" dirty="0" err="1" smtClean="0">
                <a:latin typeface="Times New Roman" pitchFamily="18" charset="0"/>
                <a:cs typeface="Times New Roman" pitchFamily="18" charset="0"/>
              </a:rPr>
              <a:t>Да-Нет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" при обучении ТРИЗ. Материалы к семинару, - Минск, 1995.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detskaya-fotoramka-dlya-fotoshopa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428728" y="714356"/>
            <a:ext cx="6357981" cy="5357850"/>
          </a:xfrm>
        </p:spPr>
        <p:txBody>
          <a:bodyPr>
            <a:normAutofit fontScale="90000"/>
          </a:bodyPr>
          <a:lstStyle/>
          <a:p>
            <a:pPr>
              <a:lnSpc>
                <a:spcPct val="150000"/>
              </a:lnSpc>
            </a:pPr>
            <a:r>
              <a:rPr lang="ru-RU" sz="1600" b="0" cap="none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 - воспитание творческой личности через формирование талантливого, диалектического мышления.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Задачи :</a:t>
            </a: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формировать навык творческой, познавательной и практической деятельности; 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развивать творческие способности;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Использование в работе методов и приемов ТРИЗ позволяет отметить, что малыши почти не имеют психологических барьеров, но у старших дошкольников они уже есть. ТРИЗ позволяет снять эти барьеры, убрать боязнь               перед новым, неизвестным, сформировать восприятие жизненных и учебных проблем не как непреодолимых препятствий, а как очередных задач, которые следует решить. Кроме того, ТРИЗ подразумевает гуманистический характер обучения, основанный на решении актуальных и полезных для окружающих проблем.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b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0" cap="none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11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100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929190" y="4143380"/>
            <a:ext cx="3143273" cy="1428760"/>
          </a:xfrm>
        </p:spPr>
        <p:txBody>
          <a:bodyPr>
            <a:normAutofit/>
          </a:bodyPr>
          <a:lstStyle/>
          <a:p>
            <a:r>
              <a:rPr lang="ru-RU" b="1" dirty="0" smtClean="0">
                <a:latin typeface="Monotype Corsiva" pitchFamily="66" charset="0"/>
              </a:rPr>
              <a:t> </a:t>
            </a:r>
            <a:endParaRPr lang="ru-RU" sz="160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 Что в чем?»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/>
              <a:t> </a:t>
            </a:r>
            <a:endParaRPr lang="ru-RU" sz="1600" dirty="0" smtClean="0"/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детей по определению подсистемы выстраивать систему.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 Ребята, кнопка часть чего?  (звонка, куртки, листочка, баяна).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листочек  (дерева, тетради, книги, календаря, папки).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- лампочка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(комнаты, прибора, видеокамеры,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столба,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настольной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лампы).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-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экран  (телевизора, компьютера, системного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оператора,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рентген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аппарата, окна, зеркала, диафильма).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Дети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должны назвать не менее 5 систем.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«Что умеет делать?»</a:t>
            </a:r>
            <a:endParaRPr lang="ru-RU" sz="18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учить выделять функцию объекта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 называет объект, дети определяют, что умеет делать он или что делают с помощью него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: - Ромашка.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Дети: - растет, пахнет, вянет, погибает, хочет пить.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Ведущий: - Занавеска.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Дети: - затемняет, пачкается, может стираться.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428604"/>
            <a:ext cx="6429420" cy="5697559"/>
          </a:xfrm>
        </p:spPr>
        <p:txBody>
          <a:bodyPr>
            <a:normAutofit/>
          </a:bodyPr>
          <a:lstStyle/>
          <a:p>
            <a:r>
              <a:rPr lang="ru-RU" sz="1400" dirty="0" smtClean="0"/>
              <a:t> 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«Маша-растеряша»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тренируем внимательность, учимся решать проблемы.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Перед игрой напомните детям функции различных предметов. Зачем ложка? Зачем дверь? Зачем нож?.. А также вспомните кто такие растеряшки.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Один из игроков назначается Машей-Растеряшей. Ведется диалог Маши с другими участниками игры: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Ой!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Что с тобой?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Я потеряла Нож (называется любой предмет либо изображение на детской карточке). Чем я теперь буду хлеб резать (здесь обозначается функция предмета)?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Другой игрок или игроки должны предложить альтернативные варианты нарезки хлеба, например: пилой, леской, линейкой; можно рукой отломать. Маша-Растеряша выбирает лучший ответ и выдает за него награду (монетку).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 конце игры подсчитываем монетки и определяем победителя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254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7"/>
            <a:ext cx="6500858" cy="5357850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sz="1400" dirty="0" smtClean="0"/>
              <a:t> </a:t>
            </a:r>
          </a:p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«Красная шапочка»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развитие творческого воображения.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Реквизит: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бумага и фломастеры.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Перед игрой вспоминаем сказку, а конкретнее эпизод, где Красная Шапочка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удивляется переодетому в бабушку волку. Объясняем детям, что сейчас мы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сыграем немного по другому, чем в сказке. Наша бабушка, узнав о планах волка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превращается в какой-либо предмет, чтобы избежать печальной участи.</a:t>
            </a:r>
          </a:p>
          <a:p>
            <a:pPr>
              <a:buNone/>
            </a:pP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Выбирается предмет, в который превратится бабушка (предмет можно выбрать из детских карт. Игроки вспоминают свойства этого предмета (например, стакан: прозрачный, пустой).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Начинаем играть, а для наглядности изобразить бабушку с телом-стаканом, руками, ногами, растущими из стакана и косыночкой на голове наверху стакана.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Один из игроков назначается бабушкой. Другие или другой обращается к нему: - Бабушка, бабушка, почему ты такая прозрачная (называется одно из свойств предмета)?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- Чтобы видеть, сколько я съела.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И так играем до тех пор, пока не будут обоснуем все странности бабушки.</a:t>
            </a:r>
            <a:br>
              <a:rPr lang="ru-RU" sz="1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После этого переходим к обсуждению, как бабушка может защититься от волка (например, выплеснуть на него содержимое своего живота или расколоться на острые кусочки - чтобы волк не мог съесть ее, а потом, когда волк уйдет, склеится клеем для стекла).</a:t>
            </a:r>
          </a:p>
          <a:p>
            <a:pPr>
              <a:buNone/>
            </a:pP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28" y="714356"/>
            <a:ext cx="6357982" cy="535784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«Поезд»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развивать логическое мышление, учить устанавливать взаимосвязи между предметами.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10 картинок одинакового размера с разными предметами. Каждая картинка это вагончик.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Ведущий: Мы будем играть в поезд. Я кладу первую картинку. Потом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ты положишь свою и так будем класть по очереди. Получатся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вагончики у поезда. Но у настоящего поезда вагончики скрепляются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друг с другом, чтобы не отцепиться на ходу. Наши вагончики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картинки тоже будут скрепляться.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1 ребенок берет картинку и называет предмет на этой     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картинке (ложка).  2 ребенок берет картинку , связанную по смыслу с первой картинкой и говорит почему . (Беру тарелку, т.к. ложка и тарелка – посуда). Следующий ребенок берет вазу, т.к. ваза и тарелка сделаны из стекла. Следующий ребенок берет поливальную машину, т.к. в вазе и поливальной машине бывает вода; и т.д. Игру можно проводить многократно, меняя картинки.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Игра «Елочка»</a:t>
            </a:r>
            <a:endParaRPr lang="ru-RU" sz="20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600" b="1" smtClean="0">
                <a:latin typeface="Times New Roman" pitchFamily="18" charset="0"/>
                <a:cs typeface="Times New Roman" pitchFamily="18" charset="0"/>
              </a:rPr>
              <a:t> Цель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активизировать словарный запас из нескольких ассоциативных полей. Учить комбинировать слова, устанавливать связи, составлять рассказы.</a:t>
            </a:r>
          </a:p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Ход игры 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Игра начинается со стартового слова (имея существовать в И.п. ед.ч.).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На доске воспитатель пишет это слово или слова вниз пишутся слова или зарисовывает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предметы, которые ассоциируются у детей, когда им называют этот объект.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-Какие вспоминаются слова? С кем (чем) дружат эти слова?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Затем через 20-30 сек делается 2переключение». Выбирается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любое слово из этого столбика и вновь называются слова и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записываются или зарисовываются во второй столбик так 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проделывается до 5 раз (т.е. до 5 столбиков)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Затем предложить детям составить рассказ</a:t>
            </a:r>
          </a:p>
          <a:p>
            <a:pPr>
              <a:buNone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используя слова из «Елочки».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etskaya-fotoramka-dlya-fotoshop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396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85852" y="714356"/>
            <a:ext cx="6429420" cy="5411807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Например: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стартовое слово: </a:t>
            </a:r>
            <a:r>
              <a:rPr lang="ru-RU" sz="1600" b="1" dirty="0" smtClean="0">
                <a:latin typeface="Times New Roman" pitchFamily="18" charset="0"/>
                <a:cs typeface="Times New Roman" pitchFamily="18" charset="0"/>
              </a:rPr>
              <a:t>Игла</a:t>
            </a:r>
          </a:p>
          <a:p>
            <a:pPr>
              <a:buNone/>
            </a:pPr>
            <a:endParaRPr lang="ru-RU" sz="1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pPr>
              <a:buNone/>
            </a:pPr>
            <a:r>
              <a:rPr lang="ru-RU" sz="1600" dirty="0" smtClean="0"/>
              <a:t>Составление рассказа, дать название рассказу.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r>
              <a:rPr lang="ru-RU" sz="1600" dirty="0" smtClean="0"/>
              <a:t> </a:t>
            </a:r>
          </a:p>
          <a:p>
            <a:pPr>
              <a:buNone/>
            </a:pP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1524000" y="1397000"/>
          <a:ext cx="6096000" cy="1737360"/>
        </p:xfrm>
        <a:graphic>
          <a:graphicData uri="http://schemas.openxmlformats.org/drawingml/2006/table">
            <a:tbl>
              <a:tblPr firstRow="1" bandRow="1">
                <a:tableStyleId>{D7AC3CCA-C797-4891-BE02-D94E43425B78}</a:tableStyleId>
              </a:tblPr>
              <a:tblGrid>
                <a:gridCol w="2032000"/>
                <a:gridCol w="2032000"/>
                <a:gridCol w="2032000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Игла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Еж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Яйцо</a:t>
                      </a:r>
                    </a:p>
                    <a:p>
                      <a:r>
                        <a:rPr lang="ru-RU" sz="1800" b="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Швейная игла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Елка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нитка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Ножницы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Одежда</a:t>
                      </a:r>
                    </a:p>
                    <a:p>
                      <a:r>
                        <a:rPr lang="ru-RU" sz="1800" b="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Стол</a:t>
                      </a:r>
                      <a:endParaRPr lang="ru-RU" sz="1800" b="0" kern="120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Швея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ткань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Стул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Скатерть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Тарелка</a:t>
                      </a:r>
                    </a:p>
                    <a:p>
                      <a:r>
                        <a:rPr lang="ru-RU" sz="1800" b="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Нога</a:t>
                      </a:r>
                    </a:p>
                    <a:p>
                      <a:r>
                        <a:rPr lang="ru-RU" sz="1800" b="0" u="sng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День рождения</a:t>
                      </a:r>
                      <a:endParaRPr lang="ru-RU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>
    <p:split orient="vert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154</Words>
  <PresentationFormat>Экран (4:3)</PresentationFormat>
  <Paragraphs>163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Картотека игр  с использованием метода ТРИЗ </vt:lpstr>
      <vt:lpstr>Цель - воспитание творческой личности через формирование талантливого, диалектического мышления.   Задачи : формировать навык творческой, познавательной и практической деятельности;  развивать творческие способности;   Использование в работе методов и приемов ТРИЗ позволяет отметить, что малыши почти не имеют психологических барьеров, но у старших дошкольников они уже есть. ТРИЗ позволяет снять эти барьеры, убрать боязнь               перед новым, неизвестным, сформировать восприятие жизненных и учебных проблем не как непреодолимых препятствий, а как очередных задач, которые следует решить. Кроме того, ТРИЗ подразумевает гуманистический характер обучения, основанный на решении актуальных и полезных для окружающих проблем.     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                                                    Список литературы  Сидорчук Т.А., Хоменко Н.Н. Технологии развития связной речи дошкольников (методическое пособие для педагогов дошкольных учреждений), 2004  Алексеева М.М., Яшина В.И. Методика развития речи и обучения родному языку дошкольников. - М., 1997.  Бондаренко А.К. Словесные игры в детском саду. Пособие для воспитателей дет. сада. - М., 1977.  "Развитие творческих способностей детей с использованием элементов ТРИЗ". - Челябинск, 2 - 3 июня, 2000. -С.21-22.  Корзун А.В. Веселая дидактика: Использование элементов ТРИЗ и РТВ в работе с дошкольниками.- Минск, 2000г.-97с.  Ушакова О.С. Программа развития речи детей дошкольного возраста в детском саду. - М.: изд. РАО, 1994  Хоменко Н.Н. Использование игры "Да-Нет" при обучении ТРИЗ. Материалы к семинару, - Минск, 1995.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Картотека игр с использованием метода ТРИЗ </dc:title>
  <dc:creator>1</dc:creator>
  <cp:lastModifiedBy>1</cp:lastModifiedBy>
  <cp:revision>22</cp:revision>
  <dcterms:created xsi:type="dcterms:W3CDTF">2015-01-25T14:33:48Z</dcterms:created>
  <dcterms:modified xsi:type="dcterms:W3CDTF">2015-01-25T17:18:52Z</dcterms:modified>
</cp:coreProperties>
</file>