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  <p:sldId id="257" r:id="rId3"/>
    <p:sldId id="277" r:id="rId4"/>
    <p:sldId id="259" r:id="rId5"/>
    <p:sldId id="268" r:id="rId6"/>
    <p:sldId id="261" r:id="rId7"/>
    <p:sldId id="269" r:id="rId8"/>
    <p:sldId id="262" r:id="rId9"/>
    <p:sldId id="270" r:id="rId10"/>
    <p:sldId id="263" r:id="rId11"/>
    <p:sldId id="271" r:id="rId12"/>
    <p:sldId id="264" r:id="rId13"/>
    <p:sldId id="272" r:id="rId14"/>
    <p:sldId id="265" r:id="rId15"/>
    <p:sldId id="266" r:id="rId16"/>
    <p:sldId id="276" r:id="rId17"/>
    <p:sldId id="278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B60E0-E438-4BAE-89FE-50F7337A8526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A48A7-8B58-41C3-B2B0-41CA914AF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B60E0-E438-4BAE-89FE-50F7337A8526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A48A7-8B58-41C3-B2B0-41CA914AF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B60E0-E438-4BAE-89FE-50F7337A8526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A48A7-8B58-41C3-B2B0-41CA914AF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B60E0-E438-4BAE-89FE-50F7337A8526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A48A7-8B58-41C3-B2B0-41CA914AF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B60E0-E438-4BAE-89FE-50F7337A8526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A48A7-8B58-41C3-B2B0-41CA914AF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B60E0-E438-4BAE-89FE-50F7337A8526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A48A7-8B58-41C3-B2B0-41CA914AF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B60E0-E438-4BAE-89FE-50F7337A8526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A48A7-8B58-41C3-B2B0-41CA914AF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B60E0-E438-4BAE-89FE-50F7337A8526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A48A7-8B58-41C3-B2B0-41CA914AF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B60E0-E438-4BAE-89FE-50F7337A8526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A48A7-8B58-41C3-B2B0-41CA914AF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B60E0-E438-4BAE-89FE-50F7337A8526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A48A7-8B58-41C3-B2B0-41CA914AF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B60E0-E438-4BAE-89FE-50F7337A8526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A48A7-8B58-41C3-B2B0-41CA914AF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4DB60E0-E438-4BAE-89FE-50F7337A8526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FA2A48A7-8B58-41C3-B2B0-41CA914AF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76;&#1086;&#1082;&#1091;&#1084;&#1077;&#1085;&#1090;&#1099;\&#1089;%20&#1088;&#1086;&#1090;&#1099;\&#1082;&#1072;&#1076;&#1077;&#1090;&#1082;&#1072;\&#1085;&#1072;&#1073;&#1086;&#1088;%202014%20&#1075;&#1086;&#1076;\&#1040;&#1058;&#1058;&#1045;&#1057;&#1058;&#1040;&#1062;&#1048;&#1071;\&#1087;&#1088;&#1077;&#1079;&#1077;&#1085;&#1090;&#1072;&#1094;&#1080;&#1080;\&#1085;&#1072;&#1088;&#1082;&#1086;&#1084;&#1072;&#1085;&#1080;&#1103;\&#1062;&#1045;&#1053;&#1040;%20&#1047;&#1040;&#1042;&#1048;&#1057;&#1048;&#1052;&#1054;&#1057;&#1058;&#1048;%20&#8211;%20&#1046;&#1048;&#1047;&#1053;&#1068;256.wav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76;&#1086;&#1082;&#1091;&#1084;&#1077;&#1085;&#1090;&#1099;\&#1089;%20&#1088;&#1086;&#1090;&#1099;\&#1082;&#1072;&#1076;&#1077;&#1090;&#1082;&#1072;\&#1085;&#1072;&#1073;&#1086;&#1088;%202014%20&#1075;&#1086;&#1076;\&#1040;&#1058;&#1058;&#1045;&#1057;&#1058;&#1040;&#1062;&#1048;&#1071;\&#1087;&#1088;&#1077;&#1079;&#1077;&#1085;&#1090;&#1072;&#1094;&#1080;&#1080;\&#1085;&#1072;&#1088;&#1082;&#1086;&#1084;&#1072;&#1085;&#1080;&#1103;\&#1060;&#1080;&#1083;&#1100;&#1084;%20&#1085;&#1072;&#1089;&#1074;&#1072;&#1081;.wmv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76;&#1086;&#1082;&#1091;&#1084;&#1077;&#1085;&#1090;&#1099;\&#1089;%20&#1088;&#1086;&#1090;&#1099;\&#1082;&#1072;&#1076;&#1077;&#1090;&#1082;&#1072;\&#1085;&#1072;&#1073;&#1086;&#1088;%202014%20&#1075;&#1086;&#1076;\&#1040;&#1058;&#1058;&#1045;&#1057;&#1058;&#1040;&#1062;&#1048;&#1071;\&#1087;&#1088;&#1077;&#1079;&#1077;&#1085;&#1090;&#1072;&#1094;&#1080;&#1080;\&#1085;&#1072;&#1088;&#1082;&#1086;&#1084;&#1072;&#1085;&#1080;&#1103;\&#1062;&#1045;&#1053;&#1040;%20&#1047;&#1040;&#1042;&#1048;&#1057;&#1048;&#1052;&#1054;&#1057;&#1058;&#1048;%20&#8211;%20&#1046;&#1048;&#1047;&#1053;&#1068;257.wav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76;&#1086;&#1082;&#1091;&#1084;&#1077;&#1085;&#1090;&#1099;\&#1089;%20&#1088;&#1086;&#1090;&#1099;\&#1082;&#1072;&#1076;&#1077;&#1090;&#1082;&#1072;\&#1085;&#1072;&#1073;&#1086;&#1088;%202014%20&#1075;&#1086;&#1076;\&#1040;&#1058;&#1058;&#1045;&#1057;&#1058;&#1040;&#1062;&#1048;&#1071;\&#1087;&#1088;&#1077;&#1079;&#1077;&#1085;&#1090;&#1072;&#1094;&#1080;&#1080;\&#1085;&#1072;&#1088;&#1082;&#1086;&#1084;&#1072;&#1085;&#1080;&#1103;\&#1074;&#1080;&#1076;&#1077;&#1086;%20&#1087;&#1088;&#1086;%20&#1085;&#1072;&#1088;&#1082;&#1086;&#1084;&#1072;&#1085;&#1086;&#1074;.wm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file:///D:\&#1076;&#1086;&#1082;&#1091;&#1084;&#1077;&#1085;&#1090;&#1099;\&#1089;%20&#1088;&#1086;&#1090;&#1099;\&#1082;&#1072;&#1076;&#1077;&#1090;&#1082;&#1072;\&#1085;&#1072;&#1073;&#1086;&#1088;%202014%20&#1075;&#1086;&#1076;\&#1040;&#1058;&#1058;&#1045;&#1057;&#1058;&#1040;&#1062;&#1048;&#1071;\&#1087;&#1088;&#1077;&#1079;&#1077;&#1085;&#1090;&#1072;&#1094;&#1080;&#1080;\&#1085;&#1072;&#1088;&#1082;&#1086;&#1084;&#1072;&#1085;&#1080;&#1103;\&#1062;&#1045;&#1053;&#1040;%20&#1047;&#1040;&#1042;&#1048;&#1057;&#1048;&#1052;&#1054;&#1057;&#1058;&#1048;%20&#8211;%20&#1046;&#1048;&#1047;&#1053;&#1068;259.wav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6;&#1086;&#1082;&#1091;&#1084;&#1077;&#1085;&#1090;&#1099;\&#1089;%20&#1088;&#1086;&#1090;&#1099;\&#1082;&#1072;&#1076;&#1077;&#1090;&#1082;&#1072;\&#1085;&#1072;&#1073;&#1086;&#1088;%202014%20&#1075;&#1086;&#1076;\&#1040;&#1058;&#1058;&#1045;&#1057;&#1058;&#1040;&#1062;&#1048;&#1071;\&#1087;&#1088;&#1077;&#1079;&#1077;&#1085;&#1090;&#1072;&#1094;&#1080;&#1080;\&#1085;&#1072;&#1088;&#1082;&#1086;&#1084;&#1072;&#1085;&#1080;&#1103;\&#1062;&#1045;&#1053;&#1040;%20&#1047;&#1040;&#1042;&#1048;&#1057;&#1048;&#1052;&#1054;&#1057;&#1058;&#1048;%20&#8211;%20&#1046;&#1048;&#1047;&#1053;&#1068;268.wav" TargetMode="Externa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285860"/>
            <a:ext cx="8153400" cy="669925"/>
          </a:xfrm>
        </p:spPr>
        <p:txBody>
          <a:bodyPr/>
          <a:lstStyle/>
          <a:p>
            <a:r>
              <a:rPr lang="ru-RU" sz="6000" b="1" dirty="0" smtClean="0"/>
              <a:t>ЦЕНА ЗАВИСИМОСТИ – ЖИЗНЬ.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3357562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классный час по первичной профилактике причин, толкающих подростков к употреблению одурманивающих веществ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ЦЕНА ЗАВИСИМОСТИ – ЖИЗНЬ25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93138" y="630713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dirty="0" smtClean="0"/>
              <a:t>4-й эпизод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143536"/>
          </a:xfrm>
        </p:spPr>
        <p:txBody>
          <a:bodyPr/>
          <a:lstStyle/>
          <a:p>
            <a:pPr algn="just"/>
            <a:r>
              <a:rPr lang="ru-RU" sz="2400" b="1" i="1" dirty="0" smtClean="0"/>
              <a:t>Умный подросток</a:t>
            </a:r>
            <a:r>
              <a:rPr lang="ru-RU" sz="2400" b="1" dirty="0" smtClean="0"/>
              <a:t>: А где ты берёшь наркотики? Это же бешеные деньги!</a:t>
            </a:r>
          </a:p>
          <a:p>
            <a:pPr algn="just"/>
            <a:r>
              <a:rPr lang="ru-RU" sz="2400" b="1" i="1" dirty="0" smtClean="0"/>
              <a:t>глупый подросток</a:t>
            </a:r>
            <a:r>
              <a:rPr lang="ru-RU" sz="2400" b="1" dirty="0" smtClean="0"/>
              <a:t>: Да ты </a:t>
            </a:r>
            <a:r>
              <a:rPr lang="ru-RU" sz="2400" b="1" dirty="0" err="1" smtClean="0"/>
              <a:t>чё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друганы</a:t>
            </a:r>
            <a:r>
              <a:rPr lang="ru-RU" sz="2400" b="1" dirty="0" smtClean="0"/>
              <a:t> дают мне их бесплатно. Вот настоящие друзья!</a:t>
            </a:r>
          </a:p>
          <a:p>
            <a:pPr algn="just"/>
            <a:r>
              <a:rPr lang="ru-RU" sz="2400" b="1" i="1" dirty="0" smtClean="0"/>
              <a:t>умный подросток</a:t>
            </a:r>
            <a:r>
              <a:rPr lang="ru-RU" sz="2400" b="1" dirty="0" smtClean="0"/>
              <a:t>: Твои, так называемые друзья очень доброжелательны – не жалеют для тебя ни шприц, ни иглу. Давай, пользуйся «на халяву» и знакомых у тебя прибавится. Скорее всего, это будут сотрудника центра СПИД. Да и друзья скоро потребуют у тебя плату…</a:t>
            </a:r>
          </a:p>
          <a:p>
            <a:pPr algn="just"/>
            <a:r>
              <a:rPr lang="ru-RU" sz="2400" b="1" i="1" dirty="0" smtClean="0"/>
              <a:t>Эксперт</a:t>
            </a:r>
            <a:r>
              <a:rPr lang="ru-RU" sz="2400" b="1" dirty="0" smtClean="0"/>
              <a:t>: Для распространителей наркотиков особенно среди начинающих – это лёгкий способ наживы. Каждый наркоман в течение года склоняет к употреблению наркотиков 7-10 человек, чтобы на низ заработать себе на дозу.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1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714356"/>
            <a:ext cx="8072494" cy="5715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mtClean="0"/>
              <a:t>5-й </a:t>
            </a:r>
            <a:r>
              <a:rPr lang="ru-RU" dirty="0" smtClean="0"/>
              <a:t>эпизод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143536"/>
          </a:xfrm>
        </p:spPr>
        <p:txBody>
          <a:bodyPr/>
          <a:lstStyle/>
          <a:p>
            <a:pPr algn="just"/>
            <a:r>
              <a:rPr lang="ru-RU" sz="2800" b="1" i="1" dirty="0" smtClean="0"/>
              <a:t>умный подросток: </a:t>
            </a:r>
            <a:r>
              <a:rPr lang="ru-RU" sz="2800" b="1" dirty="0" smtClean="0"/>
              <a:t>А ты знаешь, что принимать наркотики опасно?</a:t>
            </a:r>
          </a:p>
          <a:p>
            <a:pPr algn="just"/>
            <a:r>
              <a:rPr lang="ru-RU" sz="2800" b="1" i="1" dirty="0" smtClean="0"/>
              <a:t>глупый подросток</a:t>
            </a:r>
            <a:r>
              <a:rPr lang="ru-RU" sz="2800" b="1" dirty="0" smtClean="0"/>
              <a:t>: Да знаю, знаю. Подумаешь, два, три раза. Ничего не случится…</a:t>
            </a:r>
          </a:p>
          <a:p>
            <a:pPr algn="just"/>
            <a:r>
              <a:rPr lang="ru-RU" sz="2800" b="1" i="1" dirty="0" smtClean="0"/>
              <a:t>умный подросток</a:t>
            </a:r>
            <a:r>
              <a:rPr lang="ru-RU" sz="2800" b="1" dirty="0" smtClean="0"/>
              <a:t>: Все так говорят. Но имей в виду – это самообман. 95% наркоманов становятся зависимыми после 1-2 раз. Ты не думай, что так легко завязать.</a:t>
            </a:r>
          </a:p>
          <a:p>
            <a:pPr algn="just"/>
            <a:r>
              <a:rPr lang="ru-RU" sz="2800" b="1" i="1" dirty="0" smtClean="0"/>
              <a:t>Эксперт</a:t>
            </a:r>
            <a:r>
              <a:rPr lang="ru-RU" sz="2800" b="1" dirty="0" smtClean="0"/>
              <a:t>: Сами наркоманы, особенно подростки, не признают, что стали зависимыми. Но об этом говорит их внешний вид, поведение, поступки.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55" y="428604"/>
            <a:ext cx="8294289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dirty="0" smtClean="0"/>
              <a:t>6-й эпизод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143536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400" b="1" i="1" dirty="0" smtClean="0"/>
              <a:t>умный подросток</a:t>
            </a:r>
            <a:r>
              <a:rPr lang="ru-RU" sz="2400" b="1" dirty="0" smtClean="0"/>
              <a:t>: Слушай, а как ты вообще учишься? Хорошо?</a:t>
            </a:r>
          </a:p>
          <a:p>
            <a:pPr algn="just">
              <a:lnSpc>
                <a:spcPct val="90000"/>
              </a:lnSpc>
            </a:pPr>
            <a:r>
              <a:rPr lang="ru-RU" sz="2400" b="1" i="1" dirty="0" smtClean="0"/>
              <a:t>глупый подросток</a:t>
            </a:r>
            <a:r>
              <a:rPr lang="ru-RU" sz="2400" b="1" dirty="0" smtClean="0"/>
              <a:t>: Ну, не так, чтобы очень… Всё времени не хватает.</a:t>
            </a:r>
          </a:p>
          <a:p>
            <a:pPr algn="just">
              <a:lnSpc>
                <a:spcPct val="90000"/>
              </a:lnSpc>
            </a:pPr>
            <a:r>
              <a:rPr lang="ru-RU" sz="2400" b="1" i="1" dirty="0" smtClean="0"/>
              <a:t>умный подросток</a:t>
            </a:r>
            <a:r>
              <a:rPr lang="ru-RU" sz="2400" b="1" dirty="0" smtClean="0"/>
              <a:t>: Так дальше ты вообще не сможешь учиться: у наркоманов плохая память, они не в состоянии сосредоточиться и выполнить элементарную работу. А ты хоть знаешь, сколько человек умирает от наркотиков?</a:t>
            </a:r>
          </a:p>
          <a:p>
            <a:pPr algn="just">
              <a:lnSpc>
                <a:spcPct val="90000"/>
              </a:lnSpc>
            </a:pPr>
            <a:r>
              <a:rPr lang="ru-RU" sz="2400" b="1" i="1" dirty="0" smtClean="0"/>
              <a:t>Глупый подросток</a:t>
            </a:r>
            <a:r>
              <a:rPr lang="ru-RU" sz="2400" b="1" dirty="0" smtClean="0"/>
              <a:t>: Ну, я не знаю… Думаю, не так уж и много.</a:t>
            </a:r>
          </a:p>
          <a:p>
            <a:pPr algn="just">
              <a:lnSpc>
                <a:spcPct val="90000"/>
              </a:lnSpc>
            </a:pPr>
            <a:r>
              <a:rPr lang="ru-RU" sz="2400" b="1" i="1" dirty="0" smtClean="0"/>
              <a:t>Эксперт</a:t>
            </a:r>
            <a:r>
              <a:rPr lang="ru-RU" sz="2400" b="1" dirty="0" smtClean="0"/>
              <a:t>: Через 2-3 месяца развивается вторая стадия физической зависимости, когда наркотики поражают все органы и при их отсутствии у человека начинается «ломка», которую сравнивают с изощрённой пыткой.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загружено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1472" y="1428736"/>
            <a:ext cx="8223274" cy="4929198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7-й эпизод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428737"/>
            <a:ext cx="8358246" cy="2357454"/>
          </a:xfrm>
        </p:spPr>
        <p:txBody>
          <a:bodyPr/>
          <a:lstStyle/>
          <a:p>
            <a:pPr algn="just"/>
            <a:r>
              <a:rPr lang="ru-RU" sz="2800" b="1" i="1" dirty="0" smtClean="0">
                <a:solidFill>
                  <a:srgbClr val="FFC000"/>
                </a:solidFill>
              </a:rPr>
              <a:t>умный подросток</a:t>
            </a:r>
            <a:r>
              <a:rPr lang="ru-RU" sz="2800" b="1" dirty="0" smtClean="0">
                <a:solidFill>
                  <a:srgbClr val="FFC000"/>
                </a:solidFill>
              </a:rPr>
              <a:t>: В этом случаи тебе может помочь только врач-нарколог. И чем раньше ты туда обратишься, тем больше у тебя шансов.</a:t>
            </a:r>
          </a:p>
          <a:p>
            <a:pPr algn="just"/>
            <a:r>
              <a:rPr lang="ru-RU" sz="2800" b="1" i="1" dirty="0" smtClean="0">
                <a:solidFill>
                  <a:srgbClr val="FFC000"/>
                </a:solidFill>
              </a:rPr>
              <a:t>глупый подросток </a:t>
            </a:r>
            <a:r>
              <a:rPr lang="ru-RU" sz="2800" b="1" dirty="0" smtClean="0">
                <a:solidFill>
                  <a:srgbClr val="FFC000"/>
                </a:solidFill>
              </a:rPr>
              <a:t>: надо подумать.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Вывод: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Может кто-то из вас видел наркоманов? Как они выглядят? 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Измождёнными, безразличными ко всему, старше своих лет, нервные, дёрганные… 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А теперь подумайте – вам это надо? В жизни столько интересного, перед вами сколько дорог, которые ведут к счастью, к успеху, к удаче. А  верю в вас, верю, что вы не свернёте с выбранного пути.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НАСВАЙ – ОПАСНЫЙ НАРКОТИК.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Фильм насвай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85786" y="857232"/>
            <a:ext cx="7620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2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1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366" y="642918"/>
            <a:ext cx="8364914" cy="57566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1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2135"/>
            <a:ext cx="8286808" cy="6183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229600" cy="5643602"/>
          </a:xfrm>
        </p:spPr>
        <p:txBody>
          <a:bodyPr/>
          <a:lstStyle/>
          <a:p>
            <a:pPr algn="just"/>
            <a:r>
              <a:rPr lang="ru-RU" b="1" dirty="0" smtClean="0"/>
              <a:t>Школа – время первых открытий и первых друзей, первой любви и первых свиданий. К сожалению, школьные годы – это приобретение не только положительного жизненного опыта, но иногда и вредных привычек: первая затяжка, первая рюмка, первая доза. Наше занятие поможет понять вам, какую страшную беду приносит молодым людям (подросткам) желание попробовать наркотики, ведь, как известно: запретный плод сладок.</a:t>
            </a:r>
            <a:endParaRPr lang="ru-RU" b="1" dirty="0"/>
          </a:p>
        </p:txBody>
      </p:sp>
      <p:pic>
        <p:nvPicPr>
          <p:cNvPr id="7" name="ЦЕНА ЗАВИСИМОСТИ – ЖИЗНЬ257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93138" y="63071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1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9246" y="352135"/>
            <a:ext cx="4205508" cy="618323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ЦЕНА ЗАВИСИМОСТИ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6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6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16600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</a:t>
            </a:r>
            <a:r>
              <a:rPr lang="ru-RU" sz="1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видео про наркоманов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285728"/>
            <a:ext cx="8429684" cy="6322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701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1-й эпизод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8115328" cy="4786346"/>
          </a:xfrm>
        </p:spPr>
        <p:txBody>
          <a:bodyPr/>
          <a:lstStyle/>
          <a:p>
            <a:pPr algn="just"/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умный подросток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: послушай, мне сказали, что ты иногда принимаешь наркотики. Это правда?</a:t>
            </a:r>
          </a:p>
          <a:p>
            <a:pPr algn="just"/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глупый подросток: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ты знаешь, попробовал за компанию разок, такой кайф! Дома предки достали.</a:t>
            </a:r>
          </a:p>
          <a:p>
            <a:pPr algn="just"/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Эксперт: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наиболее частыми причинами, толкающими подростков попробовать наркотики – это любопытство, давление сверстников, протест, желание проявить независимость…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7" name="Содержимое 6" descr="images (21)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7499636" y="0"/>
            <a:ext cx="1644364" cy="1571636"/>
          </a:xfrm>
        </p:spPr>
      </p:pic>
      <p:pic>
        <p:nvPicPr>
          <p:cNvPr id="6" name="ЦЕНА ЗАВИСИМОСТИ – ЖИЗНЬ259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593138" y="6307138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S001pr41395323354810576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642918"/>
            <a:ext cx="8551137" cy="5705477"/>
          </a:xfrm>
          <a:prstGeom prst="rect">
            <a:avLst/>
          </a:prstGeom>
        </p:spPr>
      </p:pic>
      <p:pic>
        <p:nvPicPr>
          <p:cNvPr id="3" name="ЦЕНА ЗАВИСИМОСТИ – ЖИЗНЬ268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93138" y="63071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dirty="0" smtClean="0"/>
              <a:t>2-й эпизод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5143536"/>
          </a:xfrm>
        </p:spPr>
        <p:txBody>
          <a:bodyPr/>
          <a:lstStyle/>
          <a:p>
            <a:r>
              <a:rPr lang="ru-RU" sz="2800" b="1" i="1" dirty="0" smtClean="0"/>
              <a:t>умный подросток: </a:t>
            </a:r>
            <a:r>
              <a:rPr lang="ru-RU" sz="2800" b="1" dirty="0" smtClean="0"/>
              <a:t>А ты знаешь, что        принимать наркотики опасно?</a:t>
            </a:r>
          </a:p>
          <a:p>
            <a:pPr algn="just"/>
            <a:r>
              <a:rPr lang="ru-RU" sz="2800" b="1" i="1" dirty="0" smtClean="0"/>
              <a:t>глупый подросток</a:t>
            </a:r>
            <a:r>
              <a:rPr lang="ru-RU" sz="2800" b="1" dirty="0" smtClean="0"/>
              <a:t>: Да знаю, знаю. Подумаешь, два, три раза. Ничего не случится…</a:t>
            </a:r>
          </a:p>
          <a:p>
            <a:pPr algn="just"/>
            <a:r>
              <a:rPr lang="ru-RU" sz="2800" b="1" i="1" dirty="0" smtClean="0"/>
              <a:t>умный подросток</a:t>
            </a:r>
            <a:r>
              <a:rPr lang="ru-RU" sz="2800" b="1" dirty="0" smtClean="0"/>
              <a:t>: Все так говорят. Но имей в виду – это самообман. 95% наркоманов становятся зависимыми после 1-2 раз. Ты не думай, что так легко завязать.</a:t>
            </a:r>
          </a:p>
          <a:p>
            <a:pPr algn="just"/>
            <a:r>
              <a:rPr lang="ru-RU" sz="2800" b="1" i="1" dirty="0" smtClean="0"/>
              <a:t>Эксперт</a:t>
            </a:r>
            <a:r>
              <a:rPr lang="ru-RU" sz="2800" b="1" dirty="0" smtClean="0"/>
              <a:t>: Сами наркоманы, особенно подростки, не признают, что стали зависимыми. Но об этом говорит их внешний вид, поведение, поступки.</a:t>
            </a:r>
          </a:p>
          <a:p>
            <a:endParaRPr lang="ru-RU" dirty="0"/>
          </a:p>
        </p:txBody>
      </p:sp>
      <p:pic>
        <p:nvPicPr>
          <p:cNvPr id="6" name="Содержимое 6" descr="images (2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207" y="0"/>
            <a:ext cx="1630490" cy="2445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8358214" cy="618059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dirty="0" smtClean="0"/>
              <a:t>3-й эпизод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143536"/>
          </a:xfrm>
        </p:spPr>
        <p:txBody>
          <a:bodyPr/>
          <a:lstStyle/>
          <a:p>
            <a:r>
              <a:rPr lang="ru-RU" sz="2800" b="1" i="1" dirty="0" smtClean="0"/>
              <a:t>глупый подросток</a:t>
            </a:r>
            <a:r>
              <a:rPr lang="ru-RU" sz="2800" b="1" dirty="0" smtClean="0"/>
              <a:t>: да брось ты мне                  сказки рассказывать. Захочу и завяжу!</a:t>
            </a:r>
          </a:p>
          <a:p>
            <a:pPr algn="just"/>
            <a:r>
              <a:rPr lang="ru-RU" sz="2800" b="1" i="1" dirty="0" smtClean="0"/>
              <a:t>умный подросток</a:t>
            </a:r>
            <a:r>
              <a:rPr lang="ru-RU" sz="2800" b="1" dirty="0" smtClean="0"/>
              <a:t>: ну-ну. Зависимость – это состояние, когда человек живёт, чтобы употреблять наркотики, и употребляет их, чтобы жить…</a:t>
            </a:r>
          </a:p>
          <a:p>
            <a:pPr algn="just"/>
            <a:r>
              <a:rPr lang="ru-RU" sz="2800" b="1" i="1" dirty="0" smtClean="0"/>
              <a:t>Эксперт</a:t>
            </a:r>
            <a:r>
              <a:rPr lang="ru-RU" sz="2800" b="1" dirty="0" smtClean="0"/>
              <a:t>: Первая стадия наркотической зависимости – психологическая. Жизнь без наркотиков становится немыслима, все мысли и желания направлены на то, чтобы найти и употребить наркотик. И с каждым днём доза увеличивается.</a:t>
            </a:r>
          </a:p>
          <a:p>
            <a:endParaRPr lang="ru-RU" dirty="0"/>
          </a:p>
        </p:txBody>
      </p:sp>
      <p:pic>
        <p:nvPicPr>
          <p:cNvPr id="6" name="Содержимое 6" descr="images (2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54" y="0"/>
            <a:ext cx="2178182" cy="200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474" y="642918"/>
            <a:ext cx="8373470" cy="557216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heme/theme1.xml><?xml version="1.0" encoding="utf-8"?>
<a:theme xmlns:a="http://schemas.openxmlformats.org/drawingml/2006/main" name="8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82</Template>
  <TotalTime>364</TotalTime>
  <Words>762</Words>
  <Application>Microsoft Office PowerPoint</Application>
  <PresentationFormat>Экран (4:3)</PresentationFormat>
  <Paragraphs>44</Paragraphs>
  <Slides>20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82</vt:lpstr>
      <vt:lpstr>ЦЕНА ЗАВИСИМОСТИ – ЖИЗНЬ.</vt:lpstr>
      <vt:lpstr>Слайд 2</vt:lpstr>
      <vt:lpstr>Слайд 3</vt:lpstr>
      <vt:lpstr>1-й эпизод</vt:lpstr>
      <vt:lpstr>Слайд 5</vt:lpstr>
      <vt:lpstr>2-й эпизод</vt:lpstr>
      <vt:lpstr>Слайд 7</vt:lpstr>
      <vt:lpstr>3-й эпизод</vt:lpstr>
      <vt:lpstr>Слайд 9</vt:lpstr>
      <vt:lpstr>4-й эпизод</vt:lpstr>
      <vt:lpstr>Слайд 11</vt:lpstr>
      <vt:lpstr>5-й эпизод</vt:lpstr>
      <vt:lpstr>Слайд 13</vt:lpstr>
      <vt:lpstr>6-й эпизод</vt:lpstr>
      <vt:lpstr>7-й эпизод</vt:lpstr>
      <vt:lpstr>Вывод: </vt:lpstr>
      <vt:lpstr>НАСВАЙ – ОПАСНЫЙ НАРКОТИК.</vt:lpstr>
      <vt:lpstr>Слайд 18</vt:lpstr>
      <vt:lpstr>Слайд 19</vt:lpstr>
      <vt:lpstr>ЦЕНА ЗАВИСИМОСТИ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44</cp:revision>
  <dcterms:created xsi:type="dcterms:W3CDTF">2014-12-16T03:47:25Z</dcterms:created>
  <dcterms:modified xsi:type="dcterms:W3CDTF">2014-12-17T08:33:08Z</dcterms:modified>
</cp:coreProperties>
</file>