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Урок математики в 1 классе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Учитель: Голикова Лариса Валентиновна</a:t>
            </a:r>
          </a:p>
          <a:p>
            <a:r>
              <a:rPr lang="ru-RU" dirty="0" smtClean="0"/>
              <a:t>МБОУ СОШ №70 имени И. А. Леонова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ppt4web.ru/images/1345/35546/640/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http://ppt4web.ru/images/1345/35546/640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ppt4web.ru/images/1345/35546/640/img1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ppt4web.ru/images/1345/35546/640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ppt4web.ru/images/1345/35546/640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ppt4web.ru/images/1345/35546/640/img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http://ppt4web.ru/images/1345/35546/640/img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ppt4web.ru/images/1345/35546/640/img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pt4web.ru/images/1345/35546/640/img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4000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pt4web.ru/images/1345/35546/640/img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71480"/>
            <a:ext cx="9144000" cy="6286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ppt4web.ru/images/1345/35546/640/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ppt4web.ru/images/1345/35546/640/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28604"/>
            <a:ext cx="9144000" cy="64293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http://ppt4web.ru/images/1345/35546/640/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714404"/>
            <a:ext cx="9144000" cy="7572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ppt4web.ru/images/1345/35546/640/img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http://ppt4web.ru/images/1345/35546/640/img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00042"/>
            <a:ext cx="9144000" cy="635795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://ppt4web.ru/images/1345/35546/640/img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6"/>
            <a:ext cx="9143999" cy="6500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</TotalTime>
  <Words>20</Words>
  <PresentationFormat>Экран (4:3)</PresentationFormat>
  <Paragraphs>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Городская</vt:lpstr>
      <vt:lpstr>Урок математики в 1 классе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математики в 1 классе</dc:title>
  <dc:creator>Лариса</dc:creator>
  <cp:lastModifiedBy>Лариса</cp:lastModifiedBy>
  <cp:revision>2</cp:revision>
  <dcterms:created xsi:type="dcterms:W3CDTF">2015-01-14T19:46:39Z</dcterms:created>
  <dcterms:modified xsi:type="dcterms:W3CDTF">2015-01-14T20:00:47Z</dcterms:modified>
</cp:coreProperties>
</file>