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4" r:id="rId1"/>
  </p:sldMasterIdLst>
  <p:sldIdLst>
    <p:sldId id="257" r:id="rId2"/>
    <p:sldId id="263" r:id="rId3"/>
    <p:sldId id="261" r:id="rId4"/>
    <p:sldId id="262" r:id="rId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162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44C6879-02FE-42B7-B906-398A90FB138F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AE576DB-A093-47A9-AE02-CD90A508B41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306697-9428-42FC-946D-8569D43AAB10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51D6C86F-2D3E-4270-BC5D-0D687F06079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5A882FD-A5BD-4829-877D-3046A4FB98F4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D03C3446-026A-44C4-B98D-751A2D6E2DA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DDFF66B-46CF-4A44-B175-AE522307F752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CFF7CA-4976-47E2-B937-00FAE4DE4A77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8E48A98-BDC1-4A40-BFD8-D1417281B6E4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184B27A-B33D-4783-B8D8-CB1830AAE79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442FD6C-26DF-4E53-B951-89082150ABFC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7132DBC-7ED6-468C-A098-4B4FB3EB25E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AFBF04A-8863-4715-9010-75DD15226673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B437CB8-F99F-47B3-9914-73320C776E3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0ACFB84-417D-4B00-9411-12F0BC26C6BB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3C0BF1B-E0CA-46B4-A67E-15990F926E7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28E951C-187E-4488-BC5D-B97286F26305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37CF36A-D2CE-444B-9FD2-FB75DBDD638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8F8219D-C294-4647-BF37-2DF75BBDA588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9A0CE8B-3CF4-4EBF-BDFA-94B38F5177C5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42C9F83-1A36-4B4E-9154-08162C6E2E32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8CF63BB-CE2A-4AB3-83F2-F2346ED14EC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D5BBE362-38A1-4668-8702-E02CB14F24F7}" type="datetimeFigureOut">
              <a:rPr lang="ru-RU" smtClean="0"/>
              <a:pPr>
                <a:defRPr/>
              </a:pPr>
              <a:t>14.04.2014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D29F7C50-05C9-48D1-B899-1583769AFE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600" b="1" dirty="0" smtClean="0"/>
              <a:t>What do we usually do during the birthday party?</a:t>
            </a:r>
            <a:endParaRPr lang="ru-RU" sz="36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7" y="1773238"/>
            <a:ext cx="6532265" cy="4873625"/>
          </a:xfrm>
        </p:spPr>
        <p:txBody>
          <a:bodyPr/>
          <a:lstStyle/>
          <a:p>
            <a:pPr marL="457200" indent="-457200" algn="just">
              <a:buFont typeface="Wingdings" pitchFamily="2" charset="2"/>
              <a:buNone/>
            </a:pPr>
            <a:r>
              <a:rPr lang="en-US" sz="4000" b="1" dirty="0" smtClean="0"/>
              <a:t> We usually_________ </a:t>
            </a:r>
          </a:p>
          <a:p>
            <a:pPr marL="457200" indent="-457200">
              <a:buFont typeface="Wingdings" pitchFamily="2" charset="2"/>
              <a:buNone/>
            </a:pPr>
            <a:endParaRPr lang="en-US" dirty="0" smtClean="0"/>
          </a:p>
          <a:p>
            <a:pPr marL="457200" indent="-457200">
              <a:buFont typeface="Wingdings" pitchFamily="2" charset="2"/>
              <a:buNone/>
            </a:pPr>
            <a:endParaRPr lang="ru-RU" dirty="0" smtClean="0"/>
          </a:p>
        </p:txBody>
      </p:sp>
      <p:pic>
        <p:nvPicPr>
          <p:cNvPr id="4" name="Рисунок 3" descr="555.jpe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73781" y="3169167"/>
            <a:ext cx="1655763" cy="24844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990.jpe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5663" y="2477586"/>
            <a:ext cx="2593007" cy="1933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Рисунок 5" descr="543.jpe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059832" y="4604283"/>
            <a:ext cx="2948838" cy="187423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321.jpe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9568" y="1933356"/>
            <a:ext cx="2099168" cy="24780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756.jpeg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78429" y="4764087"/>
            <a:ext cx="2539159" cy="1905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Скругленная прямоугольная выноска 8"/>
          <p:cNvSpPr/>
          <p:nvPr/>
        </p:nvSpPr>
        <p:spPr>
          <a:xfrm rot="10800000">
            <a:off x="6264275" y="836712"/>
            <a:ext cx="1434877" cy="792088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206670" y="836712"/>
            <a:ext cx="147585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</a:t>
            </a:r>
            <a:endParaRPr lang="en-US" sz="2400" i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24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 время</a:t>
            </a:r>
            <a:endParaRPr lang="ru-RU" sz="2400" b="0" i="1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089087" y="2780927"/>
            <a:ext cx="458577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i="1" cap="none" spc="0" dirty="0" smtClean="0">
                <a:ln/>
                <a:solidFill>
                  <a:schemeClr val="accent3"/>
                </a:solidFill>
                <a:effectLst/>
              </a:rPr>
              <a:t>1</a:t>
            </a:r>
            <a:endParaRPr lang="ru-RU" sz="4800" b="1" i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249327" y="2420888"/>
            <a:ext cx="458577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i="1" dirty="0">
                <a:ln/>
                <a:solidFill>
                  <a:schemeClr val="accent3"/>
                </a:solidFill>
              </a:rPr>
              <a:t>2</a:t>
            </a:r>
            <a:endParaRPr lang="ru-RU" sz="4800" b="1" i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417679" y="1844824"/>
            <a:ext cx="458577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i="1" dirty="0">
                <a:ln/>
                <a:solidFill>
                  <a:schemeClr val="accent3"/>
                </a:solidFill>
              </a:rPr>
              <a:t>3</a:t>
            </a:r>
            <a:endParaRPr lang="ru-RU" sz="4800" b="1" i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745271" y="5478323"/>
            <a:ext cx="458577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i="1" dirty="0">
                <a:ln/>
                <a:solidFill>
                  <a:schemeClr val="accent3"/>
                </a:solidFill>
              </a:rPr>
              <a:t>4</a:t>
            </a:r>
            <a:endParaRPr lang="ru-RU" sz="4800" b="1" i="1" cap="none" spc="0" dirty="0">
              <a:ln/>
              <a:solidFill>
                <a:schemeClr val="accent3"/>
              </a:solidFill>
              <a:effectLst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6129647" y="4110171"/>
            <a:ext cx="458577" cy="830997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4800" b="1" i="1" dirty="0">
                <a:ln/>
                <a:solidFill>
                  <a:schemeClr val="accent3"/>
                </a:solidFill>
              </a:rPr>
              <a:t>5</a:t>
            </a:r>
            <a:endParaRPr lang="ru-RU" sz="4800" b="1" i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19653"/>
            <a:ext cx="8178112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we celebrate New Year’s Day?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971600" y="980728"/>
            <a:ext cx="7498080" cy="2520280"/>
          </a:xfrm>
        </p:spPr>
        <p:txBody>
          <a:bodyPr/>
          <a:lstStyle/>
          <a:p>
            <a:r>
              <a:rPr lang="ru-RU" dirty="0" smtClean="0"/>
              <a:t>_____ </a:t>
            </a:r>
            <a:r>
              <a:rPr lang="en-US" dirty="0" smtClean="0"/>
              <a:t>like to celebrate</a:t>
            </a:r>
            <a:r>
              <a:rPr lang="ru-RU" dirty="0" smtClean="0"/>
              <a:t> </a:t>
            </a:r>
            <a:r>
              <a:rPr lang="en-US" dirty="0" smtClean="0"/>
              <a:t>_____ most of all.</a:t>
            </a:r>
          </a:p>
          <a:p>
            <a:endParaRPr lang="ru-RU" dirty="0"/>
          </a:p>
        </p:txBody>
      </p:sp>
      <p:pic>
        <p:nvPicPr>
          <p:cNvPr id="1030" name="Picture 6" descr="C:\Users\Юля\Desktop\1267825195_b-33309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56916"/>
            <a:ext cx="3168352" cy="24549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Users\Юля\Desktop\OTEtY2FmZ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72631"/>
            <a:ext cx="2758344" cy="172593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Юля\Desktop\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49"/>
          <a:stretch/>
        </p:blipFill>
        <p:spPr bwMode="auto">
          <a:xfrm>
            <a:off x="3491880" y="2072631"/>
            <a:ext cx="2088936" cy="179863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Юля\Desktop\1323542528_290098408_26--8-913-37-38-777-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403025"/>
            <a:ext cx="3264594" cy="24549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Юля\Desktop\9EvmbivcISc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965" y="2017043"/>
            <a:ext cx="2863497" cy="23182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6424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 the British celebrate Halloween?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2413621"/>
          </a:xfrm>
          <a:solidFill>
            <a:schemeClr val="accent3">
              <a:lumMod val="40000"/>
              <a:lumOff val="60000"/>
            </a:schemeClr>
          </a:solidFill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_______celebrate </a:t>
            </a:r>
            <a:r>
              <a:rPr lang="en-US" dirty="0" smtClean="0"/>
              <a:t>_______on the 31</a:t>
            </a:r>
            <a:r>
              <a:rPr lang="en-US" baseline="30000" dirty="0" smtClean="0"/>
              <a:t>st</a:t>
            </a:r>
            <a:r>
              <a:rPr lang="en-US" dirty="0" smtClean="0"/>
              <a:t> of __________.  </a:t>
            </a:r>
            <a:endParaRPr lang="en-US" dirty="0" smtClean="0"/>
          </a:p>
          <a:p>
            <a:r>
              <a:rPr lang="en-US" dirty="0" smtClean="0"/>
              <a:t>_______ prepare for </a:t>
            </a:r>
            <a:r>
              <a:rPr lang="en-US" dirty="0" smtClean="0"/>
              <a:t>____________.</a:t>
            </a:r>
            <a:endParaRPr lang="en-US" dirty="0" smtClean="0"/>
          </a:p>
          <a:p>
            <a:r>
              <a:rPr lang="en-US" dirty="0" smtClean="0"/>
              <a:t>They take __________ and carve jack –o- lanterns.</a:t>
            </a:r>
          </a:p>
          <a:p>
            <a:r>
              <a:rPr lang="en-US" dirty="0" smtClean="0"/>
              <a:t>They </a:t>
            </a:r>
            <a:r>
              <a:rPr lang="en-US" dirty="0"/>
              <a:t>dress up like </a:t>
            </a:r>
            <a:r>
              <a:rPr lang="en-US" dirty="0" smtClean="0"/>
              <a:t>____________ and go from house to house</a:t>
            </a:r>
            <a:r>
              <a:rPr lang="en-US" dirty="0" smtClean="0"/>
              <a:t>__________________ and say ________.</a:t>
            </a:r>
            <a:endParaRPr lang="ru-RU" dirty="0"/>
          </a:p>
        </p:txBody>
      </p:sp>
      <p:pic>
        <p:nvPicPr>
          <p:cNvPr id="2050" name="Picture 2" descr="C:\Users\Юля\Desktop\1256998032_hellowin_670_tblkv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221088"/>
            <a:ext cx="3063081" cy="22994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Юля\Desktop\135060330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946439"/>
            <a:ext cx="3888432" cy="2574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715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How do the Americans celebrate Thanksgiving Day?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447800"/>
            <a:ext cx="8034096" cy="2413621"/>
          </a:xfrm>
          <a:solidFill>
            <a:srgbClr val="92D050"/>
          </a:solidFill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_______is on the 4</a:t>
            </a:r>
            <a:r>
              <a:rPr lang="en-US" baseline="30000" dirty="0" smtClean="0"/>
              <a:t>th</a:t>
            </a:r>
            <a:r>
              <a:rPr lang="en-US" dirty="0" smtClean="0"/>
              <a:t> Thursday of _______ </a:t>
            </a:r>
            <a:r>
              <a:rPr lang="en-US" dirty="0"/>
              <a:t>.</a:t>
            </a:r>
            <a:r>
              <a:rPr lang="en-US" dirty="0" smtClean="0"/>
              <a:t> </a:t>
            </a:r>
            <a:endParaRPr lang="en-US" dirty="0" smtClean="0"/>
          </a:p>
          <a:p>
            <a:r>
              <a:rPr lang="en-US" dirty="0" smtClean="0"/>
              <a:t>_______ get together with____________</a:t>
            </a:r>
          </a:p>
          <a:p>
            <a:pPr marL="82296" indent="0">
              <a:buNone/>
            </a:pPr>
            <a:r>
              <a:rPr lang="en-US" dirty="0" smtClean="0"/>
              <a:t>              to </a:t>
            </a:r>
            <a:r>
              <a:rPr lang="en-US" dirty="0" smtClean="0"/>
              <a:t>say thanks for </a:t>
            </a:r>
            <a:r>
              <a:rPr lang="en-US" dirty="0" smtClean="0"/>
              <a:t>____________.</a:t>
            </a:r>
          </a:p>
          <a:p>
            <a:r>
              <a:rPr lang="en-US" dirty="0" smtClean="0"/>
              <a:t>The </a:t>
            </a:r>
            <a:r>
              <a:rPr lang="en-US" dirty="0" smtClean="0"/>
              <a:t>eat </a:t>
            </a:r>
            <a:r>
              <a:rPr lang="en-US" dirty="0" smtClean="0"/>
              <a:t>_____________. </a:t>
            </a:r>
          </a:p>
          <a:p>
            <a:r>
              <a:rPr lang="en-US" dirty="0" smtClean="0"/>
              <a:t>Usually </a:t>
            </a:r>
            <a:r>
              <a:rPr lang="en-US" dirty="0"/>
              <a:t>there is _______ </a:t>
            </a:r>
            <a:r>
              <a:rPr lang="en-US" dirty="0" smtClean="0"/>
              <a:t>in New </a:t>
            </a:r>
            <a:r>
              <a:rPr lang="en-US" dirty="0"/>
              <a:t>York.</a:t>
            </a:r>
            <a:endParaRPr lang="en-US" dirty="0" smtClean="0"/>
          </a:p>
        </p:txBody>
      </p:sp>
      <p:pic>
        <p:nvPicPr>
          <p:cNvPr id="4" name="Picture 2" descr="C:\Users\Юля\Desktop\81303447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824" y="4202243"/>
            <a:ext cx="3320239" cy="22134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C:\Users\Юля\Desktop\macy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976283"/>
            <a:ext cx="4002087" cy="26654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02130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144</TotalTime>
  <Words>123</Words>
  <Application>Microsoft Office PowerPoint</Application>
  <PresentationFormat>Экран (4:3)</PresentationFormat>
  <Paragraphs>22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What do we usually do during the birthday party?</vt:lpstr>
      <vt:lpstr>How do we celebrate New Year’s Day?</vt:lpstr>
      <vt:lpstr>How do the British celebrate Halloween?</vt:lpstr>
      <vt:lpstr>How do the Americans celebrate Thanksgiving Day?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 Bon voyage!  2. Happy  Birthday!  3. Merry Christmas!</dc:title>
  <dc:creator>PRo100</dc:creator>
  <cp:lastModifiedBy>Юля</cp:lastModifiedBy>
  <cp:revision>15</cp:revision>
  <dcterms:created xsi:type="dcterms:W3CDTF">2013-04-18T16:36:49Z</dcterms:created>
  <dcterms:modified xsi:type="dcterms:W3CDTF">2014-04-14T13:47:21Z</dcterms:modified>
</cp:coreProperties>
</file>