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5" r:id="rId9"/>
    <p:sldId id="264" r:id="rId10"/>
    <p:sldId id="261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C5928-5D8F-443C-A688-2A295F0DB4AC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6CA58-A4E2-4636-8019-383618F6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reesmi.by/wp-content/uploads/2012/04/main-4784-435bd8638a66a8b0d673e4c62f92fe64.jpg" TargetMode="External"/><Relationship Id="rId2" Type="http://schemas.openxmlformats.org/officeDocument/2006/relationships/hyperlink" Target="http://ozhegov.info/slovar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dsovet.su/_pu/43/0236204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Внеклассное занятие.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Законы жизни класса.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869160"/>
            <a:ext cx="2552328" cy="7696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Подготовила Нестерова Э.Н.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ifiga-sebe.ru/uploads/posts/2009-04/thumbs/1238689136_shutterstock_10987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243408"/>
            <a:ext cx="6480720" cy="68695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548681"/>
            <a:ext cx="8280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Несмотря ни на что, будь красивым деревом на самой высокой горе. 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не можешь быть деревом, будь кустиком в пустыне, но только самым красивым. Если не можешь быть кустиком, будь маленькой веточкой, но самой красивой, с замечательными плодами.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38664"/>
            <a:ext cx="7524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Список литературы:</a:t>
            </a:r>
          </a:p>
          <a:p>
            <a:pPr marL="342900" indent="-342900">
              <a:buAutoNum type="arabicPeriod"/>
            </a:pPr>
            <a:r>
              <a:rPr lang="ru-RU" dirty="0" smtClean="0"/>
              <a:t>Толковый словарь русского языка / С.И.Ожегов - </a:t>
            </a:r>
            <a:r>
              <a:rPr lang="en-US" dirty="0" smtClean="0">
                <a:hlinkClick r:id="rId2"/>
              </a:rPr>
              <a:t>http://ozhegov.info/slovar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http://freesmi.by/wp-content/uploads/2012/04/main-4784-435bd8638a66a8b0d673e4c62f92fe64.jpg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http://pedsovet.su/_pu/43/02362043.jpg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Мы видим часто вот это…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versia.ru/illustrations/0000014693-54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3528392" cy="3300991"/>
          </a:xfrm>
          <a:prstGeom prst="rect">
            <a:avLst/>
          </a:prstGeom>
          <a:noFill/>
        </p:spPr>
      </p:pic>
      <p:pic>
        <p:nvPicPr>
          <p:cNvPr id="5" name="Picture 2" descr="https://encrypted-tbn3.gstatic.com/images?q=tbn:ANd9GcTLRdrUEQ0-sfvmN0ctO38HDr2wchyp-vLVGiYhNdIhtg6JhT2t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861048"/>
            <a:ext cx="4813829" cy="2670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еще чаще это…</a:t>
            </a:r>
            <a:endParaRPr lang="ru-RU" dirty="0"/>
          </a:p>
        </p:txBody>
      </p:sp>
      <p:pic>
        <p:nvPicPr>
          <p:cNvPr id="3" name="Picture 2" descr="https://encrypted-tbn1.gstatic.com/images?q=tbn:ANd9GcTYBSMYMGAtLIUGnUdA87IqD27Jyau1Sb7xW7SziMxWLJkFT2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42048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так будет продолжаться, чем всё закончится?!</a:t>
            </a:r>
            <a:endParaRPr lang="ru-RU" dirty="0"/>
          </a:p>
        </p:txBody>
      </p:sp>
      <p:pic>
        <p:nvPicPr>
          <p:cNvPr id="16386" name="Picture 2" descr="http://www.mk.ru/upload/iblock/d62/d62e4075d4d1c6108c97ffa5c6b29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5040561" cy="3528394"/>
          </a:xfrm>
          <a:prstGeom prst="rect">
            <a:avLst/>
          </a:prstGeom>
          <a:noFill/>
        </p:spPr>
      </p:pic>
      <p:pic>
        <p:nvPicPr>
          <p:cNvPr id="16388" name="Picture 4" descr="http://kremenchuk.just.gov.ua/uploads/2011-06/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5" y="3212976"/>
            <a:ext cx="5001109" cy="3325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Autofit/>
          </a:bodyPr>
          <a:lstStyle/>
          <a:p>
            <a:r>
              <a:rPr lang="ru-RU" sz="7200" dirty="0" smtClean="0"/>
              <a:t>Жить рядом невозможно без установления </a:t>
            </a:r>
            <a:r>
              <a:rPr lang="ru-RU" sz="7200" u="sng" dirty="0" smtClean="0"/>
              <a:t>законов</a:t>
            </a:r>
            <a:r>
              <a:rPr lang="ru-RU" sz="7200" dirty="0" smtClean="0"/>
              <a:t> и </a:t>
            </a:r>
            <a:r>
              <a:rPr lang="ru-RU" sz="7200" u="sng" dirty="0" smtClean="0"/>
              <a:t>норм</a:t>
            </a:r>
            <a:r>
              <a:rPr lang="ru-RU" sz="7200" dirty="0" smtClean="0"/>
              <a:t> отношений.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06489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1. Не зависящая ни от чьей воли, объективно наличествующая непреложность,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заданность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сложившаяся в процессе существования данного явления, его связей и отношений с окружающим миром. (Законы природы. Законы движения планет. 3акон общественного развития. Законы рынка. 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2. Постановление государственной власти, нормативный акт, принятый государственной властью; установленные государственной властью общеобязательные правила. Конституция - основной закон государства. Соблюдать законы. 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3. Общеобязательное и непреложное правило (сложившиеся нравственные устои, нормы). 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4. Общее название основных принципов и идей религиозного вероучения, свод правил какой-нибудь религии.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1542" y="188640"/>
            <a:ext cx="19409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Закон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27280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u="sng" dirty="0" smtClean="0">
                <a:latin typeface="Arial" pitchFamily="34" charset="0"/>
                <a:cs typeface="Arial" pitchFamily="34" charset="0"/>
              </a:rPr>
              <a:t>Правила работы в группах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 группе должен быть ответственный.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Работать должен каждый на общий результат.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Один говорит, другие слушают.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Свое несогласие высказывай вежливо.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Если не понял, переспроси.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Законы нашего класса.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Каждый ученик нашего класса должен…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78488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Хорошо себя вести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dirty="0" smtClean="0"/>
              <a:t>Не драться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 err="1" smtClean="0"/>
              <a:t>Говрить</a:t>
            </a:r>
            <a:r>
              <a:rPr lang="ru-RU" dirty="0" smtClean="0"/>
              <a:t> красиво, вежливо</a:t>
            </a:r>
          </a:p>
          <a:p>
            <a:r>
              <a:rPr lang="ru-RU" sz="3200" b="1" dirty="0" smtClean="0"/>
              <a:t>Относись к людям так,  как хочешь, чтобы относились к тебе.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99592" y="311466"/>
            <a:ext cx="705678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Ситуация 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Ребята на перемене играли «в ножки». Один из мальчиков не рассчитал свою силу и пнул своего соперника так, что тот упал. Что произойдет дальше?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Ситуация 2.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Девочка оставила дома пенал. Как поступят одноклассники?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Ситуация 3.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Саша каждый день придумывал своим одноклассникам прозвища. Продолжите, пожалуйста.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334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Внеклассное занятие. Законы жизни класса.</vt:lpstr>
      <vt:lpstr>Мы видим часто вот это…</vt:lpstr>
      <vt:lpstr>А еще чаще это…</vt:lpstr>
      <vt:lpstr>А если так будет продолжаться, чем всё закончится?!</vt:lpstr>
      <vt:lpstr>Жить рядом невозможно без установления законов и норм отношений.</vt:lpstr>
      <vt:lpstr>Презентация PowerPoint</vt:lpstr>
      <vt:lpstr>Презентация PowerPoint</vt:lpstr>
      <vt:lpstr>Законы нашего класса. Каждый ученик нашего класса должен…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60</cp:revision>
  <dcterms:created xsi:type="dcterms:W3CDTF">2014-02-27T16:43:18Z</dcterms:created>
  <dcterms:modified xsi:type="dcterms:W3CDTF">2014-04-15T06:53:46Z</dcterms:modified>
</cp:coreProperties>
</file>