
<file path=[Content_Types].xml><?xml version="1.0" encoding="utf-8"?>
<Types xmlns="http://schemas.openxmlformats.org/package/2006/content-types">
  <Override PartName="/_rels/.rels" ContentType="application/vnd.openxmlformats-package.relationships+xml"/>
  <Override PartName="/ppt/_rels/presentation.xml.rels" ContentType="application/vnd.openxmlformats-package.relationships+xml"/>
  <Override PartName="/ppt/slides/_rels/slide10.xml.rels" ContentType="application/vnd.openxmlformats-package.relationships+xml"/>
  <Override PartName="/ppt/slides/_rels/slide8.xml.rels" ContentType="application/vnd.openxmlformats-package.relationships+xml"/>
  <Override PartName="/ppt/slides/_rels/slide7.xml.rels" ContentType="application/vnd.openxmlformats-package.relationships+xml"/>
  <Override PartName="/ppt/slides/_rels/slide6.xml.rels" ContentType="application/vnd.openxmlformats-package.relationships+xml"/>
  <Override PartName="/ppt/slides/_rels/slide5.xml.rels" ContentType="application/vnd.openxmlformats-package.relationships+xml"/>
  <Override PartName="/ppt/slides/_rels/slide4.xml.rels" ContentType="application/vnd.openxmlformats-package.relationships+xml"/>
  <Override PartName="/ppt/slides/_rels/slide3.xml.rels" ContentType="application/vnd.openxmlformats-package.relationships+xml"/>
  <Override PartName="/ppt/slides/_rels/slide2.xml.rels" ContentType="application/vnd.openxmlformats-package.relationships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slide9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7.xml" ContentType="application/vnd.openxmlformats-officedocument.presentationml.slide+xml"/>
  <Override PartName="/ppt/slides/slide6.xml" ContentType="application/vnd.openxmlformats-officedocument.presentationml.slide+xml"/>
  <Override PartName="/ppt/slides/slide5.xml" ContentType="application/vnd.openxmlformats-officedocument.presentationml.slide+xml"/>
  <Override PartName="/ppt/slides/slide4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1.xml" ContentType="application/vnd.openxmlformats-officedocument.presentationml.slide+xml"/>
  <Override PartName="/ppt/media/image21.png" ContentType="image/png"/>
  <Override PartName="/ppt/media/image19.png" ContentType="image/png"/>
  <Override PartName="/ppt/media/image15.jpeg" ContentType="image/jpeg"/>
  <Override PartName="/ppt/media/image14.jpeg" ContentType="image/jpeg"/>
  <Override PartName="/ppt/media/image12.jpeg" ContentType="image/jpeg"/>
  <Override PartName="/ppt/media/image9.jpeg" ContentType="image/jpeg"/>
  <Override PartName="/ppt/media/image11.jpeg" ContentType="image/jpeg"/>
  <Override PartName="/ppt/media/image8.jpeg" ContentType="image/jpeg"/>
  <Override PartName="/ppt/media/image10.jpeg" ContentType="image/jpeg"/>
  <Override PartName="/ppt/media/image20.png" ContentType="image/png"/>
  <Override PartName="/ppt/media/image18.png" ContentType="image/png"/>
  <Override PartName="/ppt/media/image7.jpeg" ContentType="image/jpeg"/>
  <Override PartName="/ppt/media/image6.jpeg" ContentType="image/jpeg"/>
  <Override PartName="/ppt/media/image4.png" ContentType="image/png"/>
  <Override PartName="/ppt/media/image17.png" ContentType="image/png"/>
  <Override PartName="/ppt/media/image5.jpeg" ContentType="image/jpeg"/>
  <Override PartName="/ppt/media/image3.png" ContentType="image/png"/>
  <Override PartName="/ppt/media/image16.png" ContentType="image/png"/>
  <Override PartName="/ppt/media/image13.jpeg" ContentType="image/jpeg"/>
  <Override PartName="/ppt/media/image2.png" ContentType="image/png"/>
  <Override PartName="/ppt/media/image1.png" ContentType="image/png"/>
  <Override PartName="/ppt/slideLayouts/slideLayout21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_rels/slideLayout24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slideLayout2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1.xml" ContentType="application/vnd.openxmlformats-officedocument.theme+xml"/>
  <Override PartName="/ppt/slideMasters/_rels/slideMaster2.xml.rels" ContentType="application/vnd.openxmlformats-package.relationships+xml"/>
  <Override PartName="/ppt/slideMasters/_rels/slideMaster1.xml.rels" ContentType="application/vnd.openxmlformats-package.relationships+xml"/>
  <Override PartName="/ppt/slideMasters/slideMaster2.xml" ContentType="application/vnd.openxmlformats-officedocument.presentationml.slideMaster+xml"/>
  <Override PartName="/ppt/slideMasters/slideMaster1.xml" ContentType="application/vnd.openxmlformats-officedocument.presentationml.slideMaster+xml"/>
  <Override PartName="/ppt/presentation.xml" ContentType="application/vnd.openxmlformats-officedocument.presentationml.presentation.main+xml"/>
</Types>
</file>

<file path=_rels/.rels><?xml version="1.0" encoding="UTF-8"?>
<Relationships xmlns="http://schemas.openxmlformats.org/package/2006/relationships"><Relationship Id="rId1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>
  <p:sldMasterIdLst>
    <p:sldMasterId id="2147483648" r:id="rId2"/>
    <p:sldMasterId id="2147483661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65" r:id="rId13"/>
  </p:sldIdLst>
  <p:sldSz cx="9144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Relationship Id="rId9" Type="http://schemas.openxmlformats.org/officeDocument/2006/relationships/slide" Target="slides/slide6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Relationship Id="rId3" Type="http://schemas.openxmlformats.org/officeDocument/2006/relationships/image" Target="../media/image2.png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<Relationship Id="rId2" Type="http://schemas.openxmlformats.org/officeDocument/2006/relationships/image" Target="../media/image3.png"/><Relationship Id="rId3" Type="http://schemas.openxmlformats.org/officeDocument/2006/relationships/image" Target="../media/image4.png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7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4" name="PlaceHolder 2"/>
          <p:cNvSpPr>
            <a:spLocks noGrp="1"/>
          </p:cNvSpPr>
          <p:nvPr>
            <p:ph type="body"/>
          </p:nvPr>
        </p:nvSpPr>
        <p:spPr>
          <a:xfrm>
            <a:off x="457200" y="1219320"/>
            <a:ext cx="8229240" cy="2354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5" name="PlaceHolder 3"/>
          <p:cNvSpPr>
            <a:spLocks noGrp="1"/>
          </p:cNvSpPr>
          <p:nvPr>
            <p:ph type="body"/>
          </p:nvPr>
        </p:nvSpPr>
        <p:spPr>
          <a:xfrm>
            <a:off x="457200" y="3798000"/>
            <a:ext cx="8229240" cy="2354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7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7" name="PlaceHolder 2"/>
          <p:cNvSpPr>
            <a:spLocks noGrp="1"/>
          </p:cNvSpPr>
          <p:nvPr>
            <p:ph type="body"/>
          </p:nvPr>
        </p:nvSpPr>
        <p:spPr>
          <a:xfrm>
            <a:off x="457200" y="1219320"/>
            <a:ext cx="4015440" cy="2354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8" name="PlaceHolder 3"/>
          <p:cNvSpPr>
            <a:spLocks noGrp="1"/>
          </p:cNvSpPr>
          <p:nvPr>
            <p:ph type="body"/>
          </p:nvPr>
        </p:nvSpPr>
        <p:spPr>
          <a:xfrm>
            <a:off x="4673520" y="1219320"/>
            <a:ext cx="4015440" cy="2354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9" name="PlaceHolder 4"/>
          <p:cNvSpPr>
            <a:spLocks noGrp="1"/>
          </p:cNvSpPr>
          <p:nvPr>
            <p:ph type="body"/>
          </p:nvPr>
        </p:nvSpPr>
        <p:spPr>
          <a:xfrm>
            <a:off x="4673520" y="3798000"/>
            <a:ext cx="4015440" cy="2354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0" name="PlaceHolder 5"/>
          <p:cNvSpPr>
            <a:spLocks noGrp="1"/>
          </p:cNvSpPr>
          <p:nvPr>
            <p:ph type="body"/>
          </p:nvPr>
        </p:nvSpPr>
        <p:spPr>
          <a:xfrm>
            <a:off x="457200" y="3798000"/>
            <a:ext cx="4015440" cy="2354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7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457200" y="1219320"/>
            <a:ext cx="4015440" cy="2354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43" name="PlaceHolder 3"/>
          <p:cNvSpPr>
            <a:spLocks noGrp="1"/>
          </p:cNvSpPr>
          <p:nvPr>
            <p:ph type="body"/>
          </p:nvPr>
        </p:nvSpPr>
        <p:spPr>
          <a:xfrm>
            <a:off x="4673520" y="1219320"/>
            <a:ext cx="4015440" cy="2354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44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205600" y="3797640"/>
            <a:ext cx="2951280" cy="2354760"/>
          </a:xfrm>
          <a:prstGeom prst="rect">
            <a:avLst/>
          </a:prstGeom>
          <a:ln>
            <a:noFill/>
          </a:ln>
        </p:spPr>
      </p:pic>
      <p:pic>
        <p:nvPicPr>
          <p:cNvPr descr="" id="45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989280" y="3797640"/>
            <a:ext cx="2951280" cy="23547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7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5" name="PlaceHolder 2"/>
          <p:cNvSpPr>
            <a:spLocks noGrp="1"/>
          </p:cNvSpPr>
          <p:nvPr>
            <p:ph type="subTitle"/>
          </p:nvPr>
        </p:nvSpPr>
        <p:spPr>
          <a:xfrm>
            <a:off x="457200" y="1219320"/>
            <a:ext cx="8229240" cy="49377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7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457200" y="1219320"/>
            <a:ext cx="8229240" cy="49374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7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59" name="PlaceHolder 2"/>
          <p:cNvSpPr>
            <a:spLocks noGrp="1"/>
          </p:cNvSpPr>
          <p:nvPr>
            <p:ph type="body"/>
          </p:nvPr>
        </p:nvSpPr>
        <p:spPr>
          <a:xfrm>
            <a:off x="457200" y="1219320"/>
            <a:ext cx="4015440" cy="49374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0" name="PlaceHolder 3"/>
          <p:cNvSpPr>
            <a:spLocks noGrp="1"/>
          </p:cNvSpPr>
          <p:nvPr>
            <p:ph type="body"/>
          </p:nvPr>
        </p:nvSpPr>
        <p:spPr>
          <a:xfrm>
            <a:off x="4673520" y="1219320"/>
            <a:ext cx="4015440" cy="49374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7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PlaceHolder 1"/>
          <p:cNvSpPr>
            <a:spLocks noGrp="1"/>
          </p:cNvSpPr>
          <p:nvPr>
            <p:ph type="subTitle"/>
          </p:nvPr>
        </p:nvSpPr>
        <p:spPr>
          <a:xfrm>
            <a:off x="457200" y="152280"/>
            <a:ext cx="8229240" cy="6004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7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4" name="PlaceHolder 2"/>
          <p:cNvSpPr>
            <a:spLocks noGrp="1"/>
          </p:cNvSpPr>
          <p:nvPr>
            <p:ph type="body"/>
          </p:nvPr>
        </p:nvSpPr>
        <p:spPr>
          <a:xfrm>
            <a:off x="457200" y="1219320"/>
            <a:ext cx="4015440" cy="2354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5" name="PlaceHolder 3"/>
          <p:cNvSpPr>
            <a:spLocks noGrp="1"/>
          </p:cNvSpPr>
          <p:nvPr>
            <p:ph type="body"/>
          </p:nvPr>
        </p:nvSpPr>
        <p:spPr>
          <a:xfrm>
            <a:off x="457200" y="3798000"/>
            <a:ext cx="4015440" cy="2354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6" name="PlaceHolder 4"/>
          <p:cNvSpPr>
            <a:spLocks noGrp="1"/>
          </p:cNvSpPr>
          <p:nvPr>
            <p:ph type="body"/>
          </p:nvPr>
        </p:nvSpPr>
        <p:spPr>
          <a:xfrm>
            <a:off x="4673520" y="1219320"/>
            <a:ext cx="4015440" cy="49374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x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7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3" name="PlaceHolder 2"/>
          <p:cNvSpPr>
            <a:spLocks noGrp="1"/>
          </p:cNvSpPr>
          <p:nvPr>
            <p:ph type="subTitle"/>
          </p:nvPr>
        </p:nvSpPr>
        <p:spPr>
          <a:xfrm>
            <a:off x="457200" y="1219320"/>
            <a:ext cx="8229240" cy="493776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7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68" name="PlaceHolder 2"/>
          <p:cNvSpPr>
            <a:spLocks noGrp="1"/>
          </p:cNvSpPr>
          <p:nvPr>
            <p:ph type="body"/>
          </p:nvPr>
        </p:nvSpPr>
        <p:spPr>
          <a:xfrm>
            <a:off x="457200" y="1219320"/>
            <a:ext cx="4015440" cy="49374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69" name="PlaceHolder 3"/>
          <p:cNvSpPr>
            <a:spLocks noGrp="1"/>
          </p:cNvSpPr>
          <p:nvPr>
            <p:ph type="body"/>
          </p:nvPr>
        </p:nvSpPr>
        <p:spPr>
          <a:xfrm>
            <a:off x="4673520" y="1219320"/>
            <a:ext cx="4015440" cy="2354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0" name="PlaceHolder 4"/>
          <p:cNvSpPr>
            <a:spLocks noGrp="1"/>
          </p:cNvSpPr>
          <p:nvPr>
            <p:ph type="body"/>
          </p:nvPr>
        </p:nvSpPr>
        <p:spPr>
          <a:xfrm>
            <a:off x="4673520" y="3798000"/>
            <a:ext cx="4015440" cy="2354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7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457200" y="1219320"/>
            <a:ext cx="4015440" cy="2354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4673520" y="1219320"/>
            <a:ext cx="4015440" cy="2354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457200" y="3798000"/>
            <a:ext cx="8228520" cy="2354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verTx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7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6" name="PlaceHolder 2"/>
          <p:cNvSpPr>
            <a:spLocks noGrp="1"/>
          </p:cNvSpPr>
          <p:nvPr>
            <p:ph type="body"/>
          </p:nvPr>
        </p:nvSpPr>
        <p:spPr>
          <a:xfrm>
            <a:off x="457200" y="1219320"/>
            <a:ext cx="8229240" cy="2354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77" name="PlaceHolder 3"/>
          <p:cNvSpPr>
            <a:spLocks noGrp="1"/>
          </p:cNvSpPr>
          <p:nvPr>
            <p:ph type="body"/>
          </p:nvPr>
        </p:nvSpPr>
        <p:spPr>
          <a:xfrm>
            <a:off x="457200" y="3798000"/>
            <a:ext cx="8229240" cy="2354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fourObj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7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79" name="PlaceHolder 2"/>
          <p:cNvSpPr>
            <a:spLocks noGrp="1"/>
          </p:cNvSpPr>
          <p:nvPr>
            <p:ph type="body"/>
          </p:nvPr>
        </p:nvSpPr>
        <p:spPr>
          <a:xfrm>
            <a:off x="457200" y="1219320"/>
            <a:ext cx="4015440" cy="2354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0" name="PlaceHolder 3"/>
          <p:cNvSpPr>
            <a:spLocks noGrp="1"/>
          </p:cNvSpPr>
          <p:nvPr>
            <p:ph type="body"/>
          </p:nvPr>
        </p:nvSpPr>
        <p:spPr>
          <a:xfrm>
            <a:off x="4673520" y="1219320"/>
            <a:ext cx="4015440" cy="2354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1" name="PlaceHolder 4"/>
          <p:cNvSpPr>
            <a:spLocks noGrp="1"/>
          </p:cNvSpPr>
          <p:nvPr>
            <p:ph type="body"/>
          </p:nvPr>
        </p:nvSpPr>
        <p:spPr>
          <a:xfrm>
            <a:off x="4673520" y="3798000"/>
            <a:ext cx="4015440" cy="2354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2" name="PlaceHolder 5"/>
          <p:cNvSpPr>
            <a:spLocks noGrp="1"/>
          </p:cNvSpPr>
          <p:nvPr>
            <p:ph type="body"/>
          </p:nvPr>
        </p:nvSpPr>
        <p:spPr>
          <a:xfrm>
            <a:off x="457200" y="3798000"/>
            <a:ext cx="4015440" cy="2354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blank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7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457200" y="1219320"/>
            <a:ext cx="4015440" cy="2354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85" name="PlaceHolder 3"/>
          <p:cNvSpPr>
            <a:spLocks noGrp="1"/>
          </p:cNvSpPr>
          <p:nvPr>
            <p:ph type="body"/>
          </p:nvPr>
        </p:nvSpPr>
        <p:spPr>
          <a:xfrm>
            <a:off x="4673520" y="1219320"/>
            <a:ext cx="4015440" cy="2354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pic>
        <p:nvPicPr>
          <p:cNvPr descr="" id="86" name=""/>
          <p:cNvPicPr/>
          <p:nvPr/>
        </p:nvPicPr>
        <p:blipFill>
          <a:blip r:embed="rId2"/>
          <a:stretch>
            <a:fillRect/>
          </a:stretch>
        </p:blipFill>
        <p:spPr>
          <a:xfrm>
            <a:off x="5205600" y="3797640"/>
            <a:ext cx="2951280" cy="2354760"/>
          </a:xfrm>
          <a:prstGeom prst="rect">
            <a:avLst/>
          </a:prstGeom>
          <a:ln>
            <a:noFill/>
          </a:ln>
        </p:spPr>
      </p:pic>
      <p:pic>
        <p:nvPicPr>
          <p:cNvPr descr="" id="87" name=""/>
          <p:cNvPicPr/>
          <p:nvPr/>
        </p:nvPicPr>
        <p:blipFill>
          <a:blip r:embed="rId3"/>
          <a:stretch>
            <a:fillRect/>
          </a:stretch>
        </p:blipFill>
        <p:spPr>
          <a:xfrm>
            <a:off x="989280" y="3797640"/>
            <a:ext cx="2951280" cy="2354760"/>
          </a:xfrm>
          <a:prstGeom prst="rect">
            <a:avLst/>
          </a:prstGeom>
          <a:ln>
            <a:noFill/>
          </a:ln>
        </p:spPr>
      </p:pic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7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457200" y="1219320"/>
            <a:ext cx="8229240" cy="49374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7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17" name="PlaceHolder 2"/>
          <p:cNvSpPr>
            <a:spLocks noGrp="1"/>
          </p:cNvSpPr>
          <p:nvPr>
            <p:ph type="body"/>
          </p:nvPr>
        </p:nvSpPr>
        <p:spPr>
          <a:xfrm>
            <a:off x="457200" y="1219320"/>
            <a:ext cx="4015440" cy="49374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18" name="PlaceHolder 3"/>
          <p:cNvSpPr>
            <a:spLocks noGrp="1"/>
          </p:cNvSpPr>
          <p:nvPr>
            <p:ph type="body"/>
          </p:nvPr>
        </p:nvSpPr>
        <p:spPr>
          <a:xfrm>
            <a:off x="4673520" y="1219320"/>
            <a:ext cx="4015440" cy="49374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itleOnly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7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Only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PlaceHolder 1"/>
          <p:cNvSpPr>
            <a:spLocks noGrp="1"/>
          </p:cNvSpPr>
          <p:nvPr>
            <p:ph type="subTitle"/>
          </p:nvPr>
        </p:nvSpPr>
        <p:spPr>
          <a:xfrm>
            <a:off x="457200" y="152280"/>
            <a:ext cx="8229240" cy="6004440"/>
          </a:xfrm>
          <a:prstGeom prst="rect">
            <a:avLst/>
          </a:prstGeom>
        </p:spPr>
        <p:txBody>
          <a:bodyPr anchor="ctr" bIns="0" lIns="0" rIns="0" tIns="0" wrap="none"/>
          <a:p>
            <a:pPr algn="ctr"/>
            <a:endParaRPr/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AndObj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7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2" name="PlaceHolder 2"/>
          <p:cNvSpPr>
            <a:spLocks noGrp="1"/>
          </p:cNvSpPr>
          <p:nvPr>
            <p:ph type="body"/>
          </p:nvPr>
        </p:nvSpPr>
        <p:spPr>
          <a:xfrm>
            <a:off x="457200" y="1219320"/>
            <a:ext cx="4015440" cy="2354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3" name="PlaceHolder 3"/>
          <p:cNvSpPr>
            <a:spLocks noGrp="1"/>
          </p:cNvSpPr>
          <p:nvPr>
            <p:ph type="body"/>
          </p:nvPr>
        </p:nvSpPr>
        <p:spPr>
          <a:xfrm>
            <a:off x="457200" y="3798000"/>
            <a:ext cx="4015440" cy="2354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4" name="PlaceHolder 4"/>
          <p:cNvSpPr>
            <a:spLocks noGrp="1"/>
          </p:cNvSpPr>
          <p:nvPr>
            <p:ph type="body"/>
          </p:nvPr>
        </p:nvSpPr>
        <p:spPr>
          <a:xfrm>
            <a:off x="4673520" y="1219320"/>
            <a:ext cx="4015440" cy="49374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objAndTwoObj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7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26" name="PlaceHolder 2"/>
          <p:cNvSpPr>
            <a:spLocks noGrp="1"/>
          </p:cNvSpPr>
          <p:nvPr>
            <p:ph type="body"/>
          </p:nvPr>
        </p:nvSpPr>
        <p:spPr>
          <a:xfrm>
            <a:off x="457200" y="1219320"/>
            <a:ext cx="4015440" cy="493740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7" name="PlaceHolder 3"/>
          <p:cNvSpPr>
            <a:spLocks noGrp="1"/>
          </p:cNvSpPr>
          <p:nvPr>
            <p:ph type="body"/>
          </p:nvPr>
        </p:nvSpPr>
        <p:spPr>
          <a:xfrm>
            <a:off x="4673520" y="1219320"/>
            <a:ext cx="4015440" cy="2354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28" name="PlaceHolder 4"/>
          <p:cNvSpPr>
            <a:spLocks noGrp="1"/>
          </p:cNvSpPr>
          <p:nvPr>
            <p:ph type="body"/>
          </p:nvPr>
        </p:nvSpPr>
        <p:spPr>
          <a:xfrm>
            <a:off x="4673520" y="3798000"/>
            <a:ext cx="4015440" cy="2354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preserve="1" type="twoObjOverTx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720"/>
          </a:xfrm>
          <a:prstGeom prst="rect">
            <a:avLst/>
          </a:prstGeom>
        </p:spPr>
        <p:txBody>
          <a:bodyPr anchor="ctr" bIns="0" lIns="0" rIns="0" tIns="0" wrap="none"/>
          <a:p>
            <a:endParaRPr/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457200" y="1219320"/>
            <a:ext cx="4015440" cy="2354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4673520" y="1219320"/>
            <a:ext cx="4015440" cy="2354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457200" y="3798000"/>
            <a:ext cx="8228520" cy="2354760"/>
          </a:xfrm>
          <a:prstGeom prst="rect">
            <a:avLst/>
          </a:prstGeom>
        </p:spPr>
        <p:txBody>
          <a:bodyPr bIns="0" lIns="0" rIns="0" tIns="0" wrap="none"/>
          <a:p>
            <a:endParaRPr/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Line 1"/>
          <p:cNvSpPr/>
          <p:nvPr/>
        </p:nvSpPr>
        <p:spPr>
          <a:xfrm>
            <a:off x="457200" y="6352920"/>
            <a:ext cx="8229600" cy="0"/>
          </a:xfrm>
          <a:prstGeom prst="line">
            <a:avLst/>
          </a:prstGeom>
          <a:ln w="9360">
            <a:solidFill>
              <a:srgbClr val="9fb8cd"/>
            </a:solidFill>
            <a:custDash>
              <a:ds d="140000" sp="105000"/>
            </a:custDash>
            <a:round/>
          </a:ln>
        </p:spPr>
      </p:sp>
      <p:sp>
        <p:nvSpPr>
          <p:cNvPr id="1" name="Line 2"/>
          <p:cNvSpPr/>
          <p:nvPr/>
        </p:nvSpPr>
        <p:spPr>
          <a:xfrm>
            <a:off x="457200" y="1143000"/>
            <a:ext cx="8229600" cy="0"/>
          </a:xfrm>
          <a:prstGeom prst="line">
            <a:avLst/>
          </a:prstGeom>
          <a:ln w="9360">
            <a:solidFill>
              <a:srgbClr val="9fb8cd"/>
            </a:solidFill>
            <a:custDash>
              <a:ds d="140000" sp="105000"/>
            </a:custDash>
            <a:round/>
          </a:ln>
        </p:spPr>
      </p:sp>
      <p:sp>
        <p:nvSpPr>
          <p:cNvPr id="2" name="CustomShape 3"/>
          <p:cNvSpPr/>
          <p:nvPr/>
        </p:nvSpPr>
        <p:spPr>
          <a:xfrm rot="5400000">
            <a:off x="419040" y="6467040"/>
            <a:ext cx="190440" cy="119880"/>
          </a:xfrm>
          <a:prstGeom prst="triangle">
            <a:avLst>
              <a:gd fmla="val 50000" name="adj"/>
            </a:avLst>
          </a:prstGeom>
          <a:solidFill>
            <a:srgbClr val="9fb8cd"/>
          </a:solidFill>
          <a:ln w="25560">
            <a:noFill/>
          </a:ln>
        </p:spPr>
      </p:sp>
      <p:sp>
        <p:nvSpPr>
          <p:cNvPr id="3" name="PlaceHolder 4"/>
          <p:cNvSpPr>
            <a:spLocks noGrp="1"/>
          </p:cNvSpPr>
          <p:nvPr>
            <p:ph type="title"/>
          </p:nvPr>
        </p:nvSpPr>
        <p:spPr>
          <a:xfrm>
            <a:off x="1219320" y="3886200"/>
            <a:ext cx="6857640" cy="990360"/>
          </a:xfrm>
          <a:prstGeom prst="rect">
            <a:avLst/>
          </a:prstGeom>
        </p:spPr>
        <p:txBody>
          <a:bodyPr bIns="45000" lIns="90000" rIns="90000" tIns="45000"/>
          <a:p>
            <a:pPr algn="r">
              <a:lnSpc>
                <a:spcPct val="100000"/>
              </a:lnSpc>
            </a:pPr>
            <a:r>
              <a:rPr lang="ru-RU" sz="3200">
                <a:solidFill>
                  <a:srgbClr val="000000"/>
                </a:solidFill>
                <a:latin typeface="Bookman Old Style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4" name="PlaceHolder 5"/>
          <p:cNvSpPr>
            <a:spLocks noGrp="1"/>
          </p:cNvSpPr>
          <p:nvPr>
            <p:ph type="dt"/>
          </p:nvPr>
        </p:nvSpPr>
        <p:spPr>
          <a:xfrm>
            <a:off x="6400800" y="6355080"/>
            <a:ext cx="2285640" cy="3654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 sz="1400">
                <a:solidFill>
                  <a:srgbClr val="464653"/>
                </a:solidFill>
                <a:latin typeface="Gill Sans MT"/>
              </a:rPr>
              <a:t>25.1.15</a:t>
            </a:r>
            <a:endParaRPr/>
          </a:p>
        </p:txBody>
      </p:sp>
      <p:sp>
        <p:nvSpPr>
          <p:cNvPr id="5" name="PlaceHolder 6"/>
          <p:cNvSpPr>
            <a:spLocks noGrp="1"/>
          </p:cNvSpPr>
          <p:nvPr>
            <p:ph type="ftr"/>
          </p:nvPr>
        </p:nvSpPr>
        <p:spPr>
          <a:xfrm>
            <a:off x="2898720" y="6355080"/>
            <a:ext cx="3474360" cy="36540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6" name="PlaceHolder 7"/>
          <p:cNvSpPr>
            <a:spLocks noGrp="1"/>
          </p:cNvSpPr>
          <p:nvPr>
            <p:ph type="sldNum"/>
          </p:nvPr>
        </p:nvSpPr>
        <p:spPr>
          <a:xfrm>
            <a:off x="1216080" y="6355080"/>
            <a:ext cx="1218960" cy="3654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D394848E-7A11-40BF-B051-89F0285F8BE3}" type="slidenum">
              <a:rPr lang="ru-RU" sz="1400">
                <a:solidFill>
                  <a:srgbClr val="464653"/>
                </a:solidFill>
                <a:latin typeface="Gill Sans MT"/>
              </a:rPr>
              <a:t>&lt;номер&gt;</a:t>
            </a:fld>
            <a:endParaRPr/>
          </a:p>
        </p:txBody>
      </p:sp>
      <p:sp>
        <p:nvSpPr>
          <p:cNvPr id="7" name="CustomShape 8"/>
          <p:cNvSpPr/>
          <p:nvPr/>
        </p:nvSpPr>
        <p:spPr>
          <a:xfrm>
            <a:off x="905040" y="3648240"/>
            <a:ext cx="7314840" cy="1279800"/>
          </a:xfrm>
          <a:prstGeom prst="rect">
            <a:avLst/>
          </a:prstGeom>
          <a:noFill/>
          <a:ln w="6480">
            <a:solidFill>
              <a:srgbClr val="727ca3"/>
            </a:solidFill>
            <a:round/>
          </a:ln>
        </p:spPr>
      </p:sp>
      <p:sp>
        <p:nvSpPr>
          <p:cNvPr id="8" name="CustomShape 9"/>
          <p:cNvSpPr/>
          <p:nvPr/>
        </p:nvSpPr>
        <p:spPr>
          <a:xfrm>
            <a:off x="914400" y="5048280"/>
            <a:ext cx="7314840" cy="685440"/>
          </a:xfrm>
          <a:prstGeom prst="rect">
            <a:avLst/>
          </a:prstGeom>
          <a:noFill/>
          <a:ln w="6480">
            <a:solidFill>
              <a:srgbClr val="9fb8cd"/>
            </a:solidFill>
            <a:round/>
          </a:ln>
        </p:spPr>
      </p:sp>
      <p:sp>
        <p:nvSpPr>
          <p:cNvPr id="9" name="CustomShape 10"/>
          <p:cNvSpPr/>
          <p:nvPr/>
        </p:nvSpPr>
        <p:spPr>
          <a:xfrm>
            <a:off x="905040" y="3648240"/>
            <a:ext cx="228240" cy="1279800"/>
          </a:xfrm>
          <a:prstGeom prst="rect">
            <a:avLst/>
          </a:prstGeom>
          <a:solidFill>
            <a:srgbClr val="727ca3"/>
          </a:solidFill>
          <a:ln w="6480">
            <a:noFill/>
          </a:ln>
        </p:spPr>
      </p:sp>
      <p:sp>
        <p:nvSpPr>
          <p:cNvPr id="10" name="CustomShape 11"/>
          <p:cNvSpPr/>
          <p:nvPr/>
        </p:nvSpPr>
        <p:spPr>
          <a:xfrm>
            <a:off x="914400" y="5048280"/>
            <a:ext cx="228240" cy="685440"/>
          </a:xfrm>
          <a:prstGeom prst="rect">
            <a:avLst/>
          </a:prstGeom>
          <a:solidFill>
            <a:srgbClr val="9fb8cd"/>
          </a:solidFill>
          <a:ln w="6480">
            <a:noFill/>
          </a:ln>
        </p:spPr>
      </p:sp>
      <p:sp>
        <p:nvSpPr>
          <p:cNvPr id="11" name="PlaceHolder 12"/>
          <p:cNvSpPr>
            <a:spLocks noGrp="1"/>
          </p:cNvSpPr>
          <p:nvPr>
            <p:ph type="body"/>
          </p:nvPr>
        </p:nvSpPr>
        <p:spPr>
          <a:xfrm>
            <a:off x="457200" y="1604520"/>
            <a:ext cx="8229240" cy="3976920"/>
          </a:xfrm>
          <a:prstGeom prst="rect">
            <a:avLst/>
          </a:prstGeom>
        </p:spPr>
        <p:txBody>
          <a:bodyPr bIns="0" lIns="0" rIns="0" tIns="0" wrap="none"/>
          <a:p>
            <a:pPr>
              <a:buSzPct val="25000"/>
              <a:buFont typeface="StarSymbol"/>
              <a:buChar char=""/>
            </a:pPr>
            <a:r>
              <a:rPr lang="ru-RU"/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/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/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/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/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/>
              <a:t>Шестой уровень структуры</a:t>
            </a:r>
            <a:endParaRPr/>
          </a:p>
          <a:p>
            <a:pPr lvl="6">
              <a:buSzPct val="25000"/>
              <a:buFont typeface="StarSymbol"/>
              <a:buChar char=""/>
            </a:pPr>
            <a:r>
              <a:rPr lang="ru-RU"/>
              <a:t>Седьмой уровень структуры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Line 1"/>
          <p:cNvSpPr/>
          <p:nvPr/>
        </p:nvSpPr>
        <p:spPr>
          <a:xfrm>
            <a:off x="457200" y="6352920"/>
            <a:ext cx="8229600" cy="0"/>
          </a:xfrm>
          <a:prstGeom prst="line">
            <a:avLst/>
          </a:prstGeom>
          <a:ln w="9360">
            <a:solidFill>
              <a:srgbClr val="9fb8cd"/>
            </a:solidFill>
            <a:custDash>
              <a:ds d="140000" sp="105000"/>
            </a:custDash>
            <a:round/>
          </a:ln>
        </p:spPr>
      </p:sp>
      <p:sp>
        <p:nvSpPr>
          <p:cNvPr id="47" name="Line 2"/>
          <p:cNvSpPr/>
          <p:nvPr/>
        </p:nvSpPr>
        <p:spPr>
          <a:xfrm>
            <a:off x="457200" y="1143000"/>
            <a:ext cx="8229600" cy="0"/>
          </a:xfrm>
          <a:prstGeom prst="line">
            <a:avLst/>
          </a:prstGeom>
          <a:ln w="9360">
            <a:solidFill>
              <a:srgbClr val="9fb8cd"/>
            </a:solidFill>
            <a:custDash>
              <a:ds d="140000" sp="105000"/>
            </a:custDash>
            <a:round/>
          </a:ln>
        </p:spPr>
      </p:sp>
      <p:sp>
        <p:nvSpPr>
          <p:cNvPr id="48" name="CustomShape 3"/>
          <p:cNvSpPr/>
          <p:nvPr/>
        </p:nvSpPr>
        <p:spPr>
          <a:xfrm rot="5400000">
            <a:off x="419040" y="6467040"/>
            <a:ext cx="190440" cy="119880"/>
          </a:xfrm>
          <a:prstGeom prst="triangle">
            <a:avLst>
              <a:gd fmla="val 50000" name="adj"/>
            </a:avLst>
          </a:prstGeom>
          <a:solidFill>
            <a:srgbClr val="9fb8cd"/>
          </a:solidFill>
          <a:ln w="25560">
            <a:noFill/>
          </a:ln>
        </p:spPr>
      </p:sp>
      <p:sp>
        <p:nvSpPr>
          <p:cNvPr id="49" name="PlaceHolder 4"/>
          <p:cNvSpPr>
            <a:spLocks noGrp="1"/>
          </p:cNvSpPr>
          <p:nvPr>
            <p:ph type="title"/>
          </p:nvPr>
        </p:nvSpPr>
        <p:spPr>
          <a:xfrm>
            <a:off x="457200" y="152280"/>
            <a:ext cx="8229240" cy="990360"/>
          </a:xfrm>
          <a:prstGeom prst="rect">
            <a:avLst/>
          </a:prstGeom>
        </p:spPr>
        <p:txBody>
          <a:bodyPr anchor="b" bIns="45000" lIns="90000" rIns="90000" tIns="45000"/>
          <a:p>
            <a:pPr>
              <a:lnSpc>
                <a:spcPct val="100000"/>
              </a:lnSpc>
            </a:pPr>
            <a:r>
              <a:rPr lang="ru-RU" sz="3200">
                <a:solidFill>
                  <a:srgbClr val="464653"/>
                </a:solidFill>
                <a:latin typeface="Bookman Old Style"/>
              </a:rPr>
              <a:t>Для правки текста заголовка щелкните мышьюОбразец заголовка</a:t>
            </a:r>
            <a:endParaRPr/>
          </a:p>
        </p:txBody>
      </p:sp>
      <p:sp>
        <p:nvSpPr>
          <p:cNvPr id="50" name="PlaceHolder 5"/>
          <p:cNvSpPr>
            <a:spLocks noGrp="1"/>
          </p:cNvSpPr>
          <p:nvPr>
            <p:ph type="dt"/>
          </p:nvPr>
        </p:nvSpPr>
        <p:spPr>
          <a:xfrm>
            <a:off x="6400800" y="6356520"/>
            <a:ext cx="2288520" cy="3654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 sz="1400">
                <a:solidFill>
                  <a:srgbClr val="464653"/>
                </a:solidFill>
                <a:latin typeface="Gill Sans MT"/>
              </a:rPr>
              <a:t>25.1.15</a:t>
            </a:r>
            <a:endParaRPr/>
          </a:p>
        </p:txBody>
      </p:sp>
      <p:sp>
        <p:nvSpPr>
          <p:cNvPr id="51" name="PlaceHolder 6"/>
          <p:cNvSpPr>
            <a:spLocks noGrp="1"/>
          </p:cNvSpPr>
          <p:nvPr>
            <p:ph type="ftr"/>
          </p:nvPr>
        </p:nvSpPr>
        <p:spPr>
          <a:xfrm>
            <a:off x="2898720" y="6356520"/>
            <a:ext cx="3504960" cy="36540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sp>
        <p:nvSpPr>
          <p:cNvPr id="52" name="PlaceHolder 7"/>
          <p:cNvSpPr>
            <a:spLocks noGrp="1"/>
          </p:cNvSpPr>
          <p:nvPr>
            <p:ph type="sldNum"/>
          </p:nvPr>
        </p:nvSpPr>
        <p:spPr>
          <a:xfrm>
            <a:off x="612720" y="6356520"/>
            <a:ext cx="1980720" cy="3654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fld id="{062611D1-E383-4D84-BFCD-C3D1C3012401}" type="slidenum">
              <a:rPr lang="ru-RU" sz="1400">
                <a:solidFill>
                  <a:srgbClr val="464653"/>
                </a:solidFill>
                <a:latin typeface="Gill Sans MT"/>
              </a:rPr>
              <a:t>&lt;номер&gt;</a:t>
            </a:fld>
            <a:endParaRPr/>
          </a:p>
        </p:txBody>
      </p:sp>
      <p:sp>
        <p:nvSpPr>
          <p:cNvPr id="53" name="PlaceHolder 8"/>
          <p:cNvSpPr>
            <a:spLocks noGrp="1"/>
          </p:cNvSpPr>
          <p:nvPr>
            <p:ph type="body"/>
          </p:nvPr>
        </p:nvSpPr>
        <p:spPr>
          <a:xfrm>
            <a:off x="457200" y="1219320"/>
            <a:ext cx="8229240" cy="4937400"/>
          </a:xfrm>
          <a:prstGeom prst="rect">
            <a:avLst/>
          </a:prstGeom>
        </p:spPr>
        <p:txBody>
          <a:bodyPr bIns="45000" lIns="90000" rIns="90000" tIns="45000"/>
          <a:p>
            <a:pPr>
              <a:buSzPct val="25000"/>
              <a:buFont typeface="StarSymbol"/>
              <a:buChar char=""/>
            </a:pPr>
            <a:r>
              <a:rPr lang="ru-RU" sz="2600">
                <a:solidFill>
                  <a:srgbClr val="000000"/>
                </a:solidFill>
                <a:latin typeface="Gill Sans MT"/>
              </a:rPr>
              <a:t>Для правки структуры щелкните мышью</a:t>
            </a:r>
            <a:endParaRPr/>
          </a:p>
          <a:p>
            <a:pPr lvl="1">
              <a:buSzPct val="25000"/>
              <a:buFont typeface="StarSymbol"/>
              <a:buChar char=""/>
            </a:pPr>
            <a:r>
              <a:rPr lang="ru-RU" sz="2600">
                <a:solidFill>
                  <a:srgbClr val="000000"/>
                </a:solidFill>
                <a:latin typeface="Gill Sans MT"/>
              </a:rPr>
              <a:t>Второй уровень структуры</a:t>
            </a:r>
            <a:endParaRPr/>
          </a:p>
          <a:p>
            <a:pPr lvl="2">
              <a:buSzPct val="25000"/>
              <a:buFont typeface="StarSymbol"/>
              <a:buChar char=""/>
            </a:pPr>
            <a:r>
              <a:rPr lang="ru-RU" sz="2600">
                <a:solidFill>
                  <a:srgbClr val="000000"/>
                </a:solidFill>
                <a:latin typeface="Gill Sans MT"/>
              </a:rPr>
              <a:t>Третий уровень структуры</a:t>
            </a:r>
            <a:endParaRPr/>
          </a:p>
          <a:p>
            <a:pPr lvl="3">
              <a:buSzPct val="25000"/>
              <a:buFont typeface="StarSymbol"/>
              <a:buChar char=""/>
            </a:pPr>
            <a:r>
              <a:rPr lang="ru-RU" sz="2600">
                <a:solidFill>
                  <a:srgbClr val="000000"/>
                </a:solidFill>
                <a:latin typeface="Gill Sans MT"/>
              </a:rPr>
              <a:t>Четвёртый уровень структуры</a:t>
            </a:r>
            <a:endParaRPr/>
          </a:p>
          <a:p>
            <a:pPr lvl="4">
              <a:buSzPct val="25000"/>
              <a:buFont typeface="StarSymbol"/>
              <a:buChar char=""/>
            </a:pPr>
            <a:r>
              <a:rPr lang="ru-RU" sz="2600">
                <a:solidFill>
                  <a:srgbClr val="000000"/>
                </a:solidFill>
                <a:latin typeface="Gill Sans MT"/>
              </a:rPr>
              <a:t>Пятый уровень структуры</a:t>
            </a:r>
            <a:endParaRPr/>
          </a:p>
          <a:p>
            <a:pPr lvl="5">
              <a:buSzPct val="25000"/>
              <a:buFont typeface="StarSymbol"/>
              <a:buChar char=""/>
            </a:pPr>
            <a:r>
              <a:rPr lang="ru-RU" sz="2600">
                <a:solidFill>
                  <a:srgbClr val="000000"/>
                </a:solidFill>
                <a:latin typeface="Gill Sans MT"/>
              </a:rPr>
              <a:t>Шестой уровень структуры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3"/>
              <a:buChar char=""/>
            </a:pPr>
            <a:r>
              <a:rPr lang="ru-RU" sz="2600">
                <a:solidFill>
                  <a:srgbClr val="000000"/>
                </a:solidFill>
                <a:latin typeface="Gill Sans MT"/>
              </a:rPr>
              <a:t>Седьмой уровень структурыОбразец текста</a:t>
            </a:r>
            <a:endParaRPr/>
          </a:p>
          <a:p>
            <a:pPr lvl="1">
              <a:lnSpc>
                <a:spcPct val="100000"/>
              </a:lnSpc>
              <a:buSzPct val="25000"/>
              <a:buFont charset="2" typeface="Wingdings 3"/>
              <a:buChar char=""/>
            </a:pPr>
            <a:r>
              <a:rPr lang="ru-RU" sz="2300">
                <a:solidFill>
                  <a:srgbClr val="464653"/>
                </a:solidFill>
                <a:latin typeface="Gill Sans MT"/>
              </a:rPr>
              <a:t>Второй уровень</a:t>
            </a:r>
            <a:endParaRPr/>
          </a:p>
          <a:p>
            <a:pPr lvl="2">
              <a:lnSpc>
                <a:spcPct val="100000"/>
              </a:lnSpc>
              <a:buSzPct val="25000"/>
              <a:buFont charset="2" typeface="Wingdings 3"/>
              <a:buChar char=""/>
            </a:pPr>
            <a:r>
              <a:rPr lang="ru-RU" sz="2000">
                <a:solidFill>
                  <a:srgbClr val="000000"/>
                </a:solidFill>
                <a:latin typeface="Gill Sans MT"/>
              </a:rPr>
              <a:t>Третий уровень</a:t>
            </a:r>
            <a:endParaRPr/>
          </a:p>
          <a:p>
            <a:pPr lvl="3">
              <a:lnSpc>
                <a:spcPct val="100000"/>
              </a:lnSpc>
              <a:buSzPct val="25000"/>
              <a:buFont charset="2" typeface="Wingdings"/>
              <a:buChar char=""/>
            </a:pPr>
            <a:r>
              <a:rPr lang="ru-RU">
                <a:solidFill>
                  <a:srgbClr val="000000"/>
                </a:solidFill>
                <a:latin typeface="Gill Sans MT"/>
              </a:rPr>
              <a:t>Четвертый уровень</a:t>
            </a:r>
            <a:endParaRPr/>
          </a:p>
          <a:p>
            <a:pPr lvl="4">
              <a:lnSpc>
                <a:spcPct val="100000"/>
              </a:lnSpc>
              <a:buSzPct val="25000"/>
              <a:buFont charset="2" typeface="Wingdings"/>
              <a:buChar char=""/>
            </a:pPr>
            <a:r>
              <a:rPr lang="ru-RU" sz="1600">
                <a:solidFill>
                  <a:srgbClr val="000000"/>
                </a:solidFill>
                <a:latin typeface="Gill Sans MT"/>
              </a:rPr>
              <a:t>Пятый уровень</a:t>
            </a:r>
            <a:endParaRPr/>
          </a:p>
        </p:txBody>
      </p:sp>
    </p:spTree>
  </p:cSld>
  <p:clrMap accent1="accent1" accent2="accent2" accent3="accent3" accent4="accent4" accent5="accent5" accent6="accent6" bg1="lt1" bg2="lt2" folHlink="folHlink" hlink="hlink" tx1="dk1" tx2="dk2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5.jpeg"/><Relationship Id="rId2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image" Target="../media/image16.png"/><Relationship Id="rId2" Type="http://schemas.openxmlformats.org/officeDocument/2006/relationships/image" Target="../media/image17.png"/><Relationship Id="rId3" Type="http://schemas.openxmlformats.org/officeDocument/2006/relationships/image" Target="../media/image18.png"/><Relationship Id="rId4" Type="http://schemas.openxmlformats.org/officeDocument/2006/relationships/image" Target="../media/image19.png"/><Relationship Id="rId5" Type="http://schemas.openxmlformats.org/officeDocument/2006/relationships/image" Target="../media/image20.png"/><Relationship Id="rId6" Type="http://schemas.openxmlformats.org/officeDocument/2006/relationships/image" Target="../media/image21.png"/><Relationship Id="rId7" Type="http://schemas.openxmlformats.org/officeDocument/2006/relationships/slideLayout" Target="../slideLayouts/slideLayout13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image" Target="../media/image6.jpeg"/><Relationship Id="rId2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image" Target="../media/image7.jpeg"/><Relationship Id="rId2" Type="http://schemas.openxmlformats.org/officeDocument/2006/relationships/slideLayout" Target="../slideLayouts/slideLayout13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image" Target="../media/image8.jpeg"/><Relationship Id="rId2" Type="http://schemas.openxmlformats.org/officeDocument/2006/relationships/image" Target="../media/image9.jpeg"/><Relationship Id="rId3" Type="http://schemas.openxmlformats.org/officeDocument/2006/relationships/image" Target="../media/image10.jpeg"/><Relationship Id="rId4" Type="http://schemas.openxmlformats.org/officeDocument/2006/relationships/slideLayout" Target="../slideLayouts/slideLayout13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11.jpeg"/><Relationship Id="rId2" Type="http://schemas.openxmlformats.org/officeDocument/2006/relationships/slideLayout" Target="../slideLayouts/slideLayout13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12.jpeg"/><Relationship Id="rId2" Type="http://schemas.openxmlformats.org/officeDocument/2006/relationships/slideLayout" Target="../slideLayouts/slideLayout13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13.jpeg"/><Relationship Id="rId2" Type="http://schemas.openxmlformats.org/officeDocument/2006/relationships/slideLayout" Target="../slideLayouts/slideLayout13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14.jpeg"/><Relationship Id="rId2" Type="http://schemas.openxmlformats.org/officeDocument/2006/relationships/slideLayout" Target="../slideLayouts/slideLayout13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15.jpeg"/><Relationship Id="rId2" Type="http://schemas.openxmlformats.org/officeDocument/2006/relationships/slideLayout" Target="../slideLayouts/slideLayout13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TextShape 1"/>
          <p:cNvSpPr txBox="1"/>
          <p:nvPr/>
        </p:nvSpPr>
        <p:spPr>
          <a:xfrm>
            <a:off x="1219320" y="3886200"/>
            <a:ext cx="6857640" cy="990360"/>
          </a:xfrm>
          <a:prstGeom prst="rect">
            <a:avLst/>
          </a:prstGeom>
        </p:spPr>
        <p:txBody>
          <a:bodyPr bIns="45000" lIns="90000" rIns="90000" tIns="45000"/>
          <a:p>
            <a:pPr algn="r">
              <a:lnSpc>
                <a:spcPct val="100000"/>
              </a:lnSpc>
            </a:pPr>
            <a:r>
              <a:rPr lang="ru-RU" sz="3200">
                <a:solidFill>
                  <a:srgbClr val="546056"/>
                </a:solidFill>
                <a:latin typeface="Bookman Old Style"/>
                <a:ea typeface="Palatino"/>
              </a:rPr>
              <a:t>Вода</a:t>
            </a:r>
            <a:r>
              <a:rPr lang="ru-RU" sz="3200">
                <a:solidFill>
                  <a:srgbClr val="546056"/>
                </a:solidFill>
                <a:latin typeface="Bookman Old Style"/>
                <a:ea typeface="Palatino"/>
              </a:rPr>
              <a:t>
</a:t>
            </a:r>
            <a:endParaRPr/>
          </a:p>
        </p:txBody>
      </p:sp>
      <p:sp>
        <p:nvSpPr>
          <p:cNvPr id="89" name="TextShape 2"/>
          <p:cNvSpPr txBox="1"/>
          <p:nvPr/>
        </p:nvSpPr>
        <p:spPr>
          <a:xfrm>
            <a:off x="500040" y="5000760"/>
            <a:ext cx="4628880" cy="1352160"/>
          </a:xfrm>
          <a:prstGeom prst="rect">
            <a:avLst/>
          </a:prstGeom>
        </p:spPr>
        <p:txBody>
          <a:bodyPr bIns="45000" lIns="90000" rIns="90000" tIns="45000"/>
          <a:p>
            <a:pPr algn="r">
              <a:lnSpc>
                <a:spcPct val="100000"/>
              </a:lnSpc>
            </a:pPr>
            <a:r>
              <a:rPr i="1" lang="ru-RU" sz="2000">
                <a:solidFill>
                  <a:srgbClr val="717d75"/>
                </a:solidFill>
                <a:latin typeface="Hoefler Text"/>
                <a:ea typeface="Hoefler Text"/>
              </a:rPr>
              <a:t>Трафимова Ирина Николаевна</a:t>
            </a:r>
            <a:endParaRPr/>
          </a:p>
        </p:txBody>
      </p:sp>
      <p:pic>
        <p:nvPicPr>
          <p:cNvPr descr="" id="90" name="Picture 3"/>
          <p:cNvPicPr/>
          <p:nvPr/>
        </p:nvPicPr>
        <p:blipFill>
          <a:blip r:embed="rId1"/>
          <a:stretch>
            <a:fillRect/>
          </a:stretch>
        </p:blipFill>
        <p:spPr>
          <a:xfrm>
            <a:off x="785880" y="214200"/>
            <a:ext cx="4214520" cy="302724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TextShape 1"/>
          <p:cNvSpPr txBox="1"/>
          <p:nvPr/>
        </p:nvSpPr>
        <p:spPr>
          <a:xfrm>
            <a:off x="457200" y="152280"/>
            <a:ext cx="8229240" cy="990360"/>
          </a:xfrm>
          <a:prstGeom prst="rect">
            <a:avLst/>
          </a:prstGeom>
        </p:spPr>
        <p:txBody>
          <a:bodyPr anchor="b" bIns="45000" lIns="90000" rIns="90000" tIns="45000"/>
          <a:p>
            <a:pPr>
              <a:lnSpc>
                <a:spcPct val="100000"/>
              </a:lnSpc>
            </a:pPr>
            <a:r>
              <a:rPr lang="ru-RU" sz="3200">
                <a:solidFill>
                  <a:srgbClr val="ffffff"/>
                </a:solidFill>
                <a:latin typeface="Bookman Old Style"/>
                <a:ea typeface="Palatino"/>
              </a:rPr>
              <a:t>
</a:t>
            </a:r>
            <a:r>
              <a:rPr lang="ru-RU" sz="3200">
                <a:solidFill>
                  <a:srgbClr val="000000"/>
                </a:solidFill>
                <a:latin typeface="Bookman Old Style"/>
                <a:ea typeface="Palatino"/>
              </a:rPr>
              <a:t>Интернет-ресурсы</a:t>
            </a:r>
            <a:endParaRPr/>
          </a:p>
        </p:txBody>
      </p:sp>
      <p:sp>
        <p:nvSpPr>
          <p:cNvPr id="118" name="TextShape 2"/>
          <p:cNvSpPr txBox="1"/>
          <p:nvPr/>
        </p:nvSpPr>
        <p:spPr>
          <a:xfrm>
            <a:off x="457200" y="1219320"/>
            <a:ext cx="8229240" cy="49374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  <a:buBlip>
                <a:blip r:embed="rId1"/>
              </a:buBlip>
            </a:pPr>
            <a:r>
              <a:rPr lang="ru-RU" sz="2800">
                <a:solidFill>
                  <a:srgbClr val="000000"/>
                </a:solidFill>
                <a:latin typeface="Gill Sans MT"/>
                <a:ea typeface="Palatino"/>
              </a:rPr>
              <a:t>http://mywishlist.ru</a:t>
            </a:r>
            <a:endParaRPr/>
          </a:p>
          <a:p>
            <a:pPr>
              <a:lnSpc>
                <a:spcPct val="100000"/>
              </a:lnSpc>
              <a:buBlip>
                <a:blip r:embed="rId2"/>
              </a:buBlip>
            </a:pPr>
            <a:r>
              <a:rPr lang="ru-RU" sz="2800">
                <a:solidFill>
                  <a:srgbClr val="000000"/>
                </a:solidFill>
                <a:latin typeface="Gill Sans MT"/>
                <a:ea typeface="Palatino"/>
              </a:rPr>
              <a:t>http://wall.alphacoders.com</a:t>
            </a:r>
            <a:endParaRPr/>
          </a:p>
          <a:p>
            <a:pPr>
              <a:lnSpc>
                <a:spcPct val="100000"/>
              </a:lnSpc>
              <a:buBlip>
                <a:blip r:embed="rId3"/>
              </a:buBlip>
            </a:pPr>
            <a:r>
              <a:rPr lang="ru-RU" sz="2800">
                <a:solidFill>
                  <a:srgbClr val="000000"/>
                </a:solidFill>
                <a:latin typeface="Gill Sans MT"/>
                <a:ea typeface="Palatino"/>
              </a:rPr>
              <a:t>http://forum.meta.ua</a:t>
            </a:r>
            <a:endParaRPr/>
          </a:p>
          <a:p>
            <a:pPr>
              <a:lnSpc>
                <a:spcPct val="100000"/>
              </a:lnSpc>
              <a:buBlip>
                <a:blip r:embed="rId4"/>
              </a:buBlip>
            </a:pPr>
            <a:r>
              <a:rPr lang="ru-RU" sz="2800">
                <a:solidFill>
                  <a:srgbClr val="000000"/>
                </a:solidFill>
                <a:latin typeface="Gill Sans MT"/>
                <a:ea typeface="Palatino"/>
              </a:rPr>
              <a:t>http://soft-free.ucoz.ua/news/12</a:t>
            </a:r>
            <a:endParaRPr/>
          </a:p>
          <a:p>
            <a:pPr>
              <a:lnSpc>
                <a:spcPct val="100000"/>
              </a:lnSpc>
              <a:buBlip>
                <a:blip r:embed="rId5"/>
              </a:buBlip>
            </a:pPr>
            <a:r>
              <a:rPr lang="ru-RU" sz="2800">
                <a:solidFill>
                  <a:srgbClr val="000000"/>
                </a:solidFill>
                <a:latin typeface="Gill Sans MT"/>
                <a:ea typeface="Palatino"/>
              </a:rPr>
              <a:t>http://kote100.beon.ru/</a:t>
            </a:r>
            <a:endParaRPr/>
          </a:p>
          <a:p>
            <a:pPr>
              <a:lnSpc>
                <a:spcPct val="100000"/>
              </a:lnSpc>
              <a:buBlip>
                <a:blip r:embed="rId6"/>
              </a:buBlip>
            </a:pPr>
            <a:r>
              <a:rPr lang="ru-RU" sz="2800">
                <a:solidFill>
                  <a:srgbClr val="000000"/>
                </a:solidFill>
                <a:latin typeface="Gill Sans MT"/>
                <a:ea typeface="Palatino"/>
              </a:rPr>
              <a:t>http://www.photodom.com/photographer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</p:spTree>
  </p:cSld>
  <p:timing>
    <p:tnLst>
      <p:par>
        <p:cTn dur="indefinite" id="3" nodeType="tmRoot" restart="never">
          <p:childTnLst>
            <p:seq>
              <p:cTn id="4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TextShape 1"/>
          <p:cNvSpPr txBox="1"/>
          <p:nvPr/>
        </p:nvSpPr>
        <p:spPr>
          <a:xfrm>
            <a:off x="457200" y="152280"/>
            <a:ext cx="8229240" cy="990360"/>
          </a:xfrm>
          <a:prstGeom prst="rect">
            <a:avLst/>
          </a:prstGeom>
        </p:spPr>
        <p:txBody>
          <a:bodyPr anchor="b" bIns="45000" lIns="90000" rIns="90000" tIns="45000"/>
          <a:p>
            <a:pPr>
              <a:lnSpc>
                <a:spcPct val="100000"/>
              </a:lnSpc>
            </a:pPr>
            <a:r>
              <a:rPr lang="ru-RU" sz="3200">
                <a:solidFill>
                  <a:srgbClr val="464653"/>
                </a:solidFill>
                <a:latin typeface="Bookman Old Style"/>
              </a:rPr>
              <a:t>Отгадайте загадку</a:t>
            </a:r>
            <a:endParaRPr/>
          </a:p>
        </p:txBody>
      </p:sp>
      <p:sp>
        <p:nvSpPr>
          <p:cNvPr id="92" name="TextShape 2"/>
          <p:cNvSpPr txBox="1"/>
          <p:nvPr/>
        </p:nvSpPr>
        <p:spPr>
          <a:xfrm>
            <a:off x="428760" y="3357720"/>
            <a:ext cx="8257680" cy="27990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10000"/>
              </a:lnSpc>
            </a:pPr>
            <a:r>
              <a:rPr i="1" lang="ru-RU" sz="2600">
                <a:solidFill>
                  <a:srgbClr val="717d75"/>
                </a:solidFill>
                <a:latin typeface="Hoefler Text"/>
                <a:ea typeface="Hoefler Text"/>
              </a:rPr>
              <a:t>Чего в гору не выкатить, </a:t>
            </a:r>
            <a:endParaRPr/>
          </a:p>
          <a:p>
            <a:pPr>
              <a:lnSpc>
                <a:spcPct val="110000"/>
              </a:lnSpc>
            </a:pPr>
            <a:r>
              <a:rPr i="1" lang="ru-RU" sz="2600">
                <a:solidFill>
                  <a:srgbClr val="717d75"/>
                </a:solidFill>
                <a:latin typeface="Hoefler Text"/>
                <a:ea typeface="Hoefler Text"/>
              </a:rPr>
              <a:t>В решете не унести, </a:t>
            </a:r>
            <a:endParaRPr/>
          </a:p>
          <a:p>
            <a:pPr>
              <a:lnSpc>
                <a:spcPct val="110000"/>
              </a:lnSpc>
            </a:pPr>
            <a:r>
              <a:rPr i="1" lang="ru-RU" sz="2600">
                <a:solidFill>
                  <a:srgbClr val="717d75"/>
                </a:solidFill>
                <a:latin typeface="Hoefler Text"/>
                <a:ea typeface="Hoefler Text"/>
              </a:rPr>
              <a:t>В руках не удержать? </a:t>
            </a:r>
            <a:endParaRPr/>
          </a:p>
          <a:p>
            <a:pPr>
              <a:lnSpc>
                <a:spcPct val="110000"/>
              </a:lnSpc>
            </a:pPr>
            <a:r>
              <a:rPr i="1" lang="ru-RU" sz="2600">
                <a:solidFill>
                  <a:srgbClr val="717d75"/>
                </a:solidFill>
                <a:latin typeface="Hoefler Text"/>
                <a:ea typeface="Hoefler Text"/>
              </a:rPr>
              <a:t>	</a:t>
            </a:r>
            <a:r>
              <a:rPr i="1" lang="ru-RU" sz="2600">
                <a:solidFill>
                  <a:srgbClr val="717d75"/>
                </a:solidFill>
                <a:latin typeface="Hoefler Text"/>
                <a:ea typeface="Hoefler Text"/>
              </a:rPr>
              <a:t>	</a:t>
            </a:r>
            <a:r>
              <a:rPr i="1" lang="ru-RU" sz="2600">
                <a:solidFill>
                  <a:srgbClr val="717d75"/>
                </a:solidFill>
                <a:latin typeface="Hoefler Text"/>
                <a:ea typeface="Hoefler Text"/>
              </a:rPr>
              <a:t>	</a:t>
            </a:r>
            <a:r>
              <a:rPr i="1" lang="ru-RU" sz="2600">
                <a:solidFill>
                  <a:srgbClr val="717d75"/>
                </a:solidFill>
                <a:latin typeface="Hoefler Text"/>
                <a:ea typeface="Hoefler Text"/>
              </a:rPr>
              <a:t>	</a:t>
            </a:r>
            <a:r>
              <a:rPr i="1" lang="ru-RU" sz="2600">
                <a:solidFill>
                  <a:srgbClr val="717d75"/>
                </a:solidFill>
                <a:latin typeface="Hoefler Text"/>
                <a:ea typeface="Hoefler Text"/>
              </a:rPr>
              <a:t>	</a:t>
            </a:r>
            <a:r>
              <a:rPr i="1" lang="ru-RU" sz="2600">
                <a:solidFill>
                  <a:srgbClr val="717d75"/>
                </a:solidFill>
                <a:latin typeface="Hoefler Text"/>
                <a:ea typeface="Hoefler Text"/>
              </a:rPr>
              <a:t>	</a:t>
            </a:r>
            <a:r>
              <a:rPr i="1" lang="ru-RU" sz="2600">
                <a:solidFill>
                  <a:srgbClr val="717d75"/>
                </a:solidFill>
                <a:latin typeface="Hoefler Text"/>
                <a:ea typeface="Hoefler Text"/>
              </a:rPr>
              <a:t>	</a:t>
            </a:r>
            <a:r>
              <a:rPr i="1" lang="ru-RU" sz="2600">
                <a:solidFill>
                  <a:srgbClr val="717d75"/>
                </a:solidFill>
                <a:latin typeface="Hoefler Text"/>
                <a:ea typeface="Hoefler Text"/>
              </a:rPr>
              <a:t>	</a:t>
            </a:r>
            <a:r>
              <a:rPr i="1" lang="ru-RU" sz="2600">
                <a:solidFill>
                  <a:srgbClr val="717d75"/>
                </a:solidFill>
                <a:latin typeface="Hoefler Text"/>
                <a:ea typeface="Hoefler Text"/>
              </a:rPr>
              <a:t>	</a:t>
            </a:r>
            <a:r>
              <a:rPr i="1" lang="ru-RU" sz="2600">
                <a:solidFill>
                  <a:srgbClr val="717d75"/>
                </a:solidFill>
                <a:latin typeface="Hoefler Text"/>
                <a:ea typeface="Hoefler Text"/>
              </a:rPr>
              <a:t>вода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descr="" id="93" name="Picture 1"/>
          <p:cNvPicPr/>
          <p:nvPr/>
        </p:nvPicPr>
        <p:blipFill>
          <a:blip r:embed="rId1"/>
          <a:stretch>
            <a:fillRect/>
          </a:stretch>
        </p:blipFill>
        <p:spPr>
          <a:xfrm>
            <a:off x="5214960" y="1285920"/>
            <a:ext cx="3308040" cy="446364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TextShape 1"/>
          <p:cNvSpPr txBox="1"/>
          <p:nvPr/>
        </p:nvSpPr>
        <p:spPr>
          <a:xfrm>
            <a:off x="457200" y="152280"/>
            <a:ext cx="8229240" cy="990360"/>
          </a:xfrm>
          <a:prstGeom prst="rect">
            <a:avLst/>
          </a:prstGeom>
        </p:spPr>
        <p:txBody>
          <a:bodyPr anchor="b" bIns="45000" lIns="90000" rIns="90000" tIns="45000"/>
          <a:p>
            <a:pPr>
              <a:lnSpc>
                <a:spcPct val="100000"/>
              </a:lnSpc>
            </a:pPr>
            <a:r>
              <a:rPr lang="ru-RU" sz="3200">
                <a:solidFill>
                  <a:srgbClr val="546056"/>
                </a:solidFill>
                <a:latin typeface="Bookman Old Style"/>
                <a:ea typeface="Palatino"/>
              </a:rPr>
              <a:t>Как вы думаете, много ли воды на Земле?</a:t>
            </a:r>
            <a:r>
              <a:rPr lang="ru-RU" sz="3200">
                <a:solidFill>
                  <a:srgbClr val="546056"/>
                </a:solidFill>
                <a:latin typeface="Bookman Old Style"/>
                <a:ea typeface="Palatino"/>
              </a:rPr>
              <a:t>
</a:t>
            </a:r>
            <a:endParaRPr/>
          </a:p>
        </p:txBody>
      </p:sp>
      <p:sp>
        <p:nvSpPr>
          <p:cNvPr id="95" name="TextShape 2"/>
          <p:cNvSpPr txBox="1"/>
          <p:nvPr/>
        </p:nvSpPr>
        <p:spPr>
          <a:xfrm>
            <a:off x="357120" y="2071800"/>
            <a:ext cx="7400520" cy="41562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 sz="2600">
                <a:solidFill>
                  <a:srgbClr val="546056"/>
                </a:solidFill>
                <a:latin typeface="Gill Sans MT"/>
                <a:ea typeface="Palatino"/>
              </a:rPr>
              <a:t>Считается, что 70,8% поверхности земного шара покрыто водой</a:t>
            </a:r>
            <a:endParaRPr/>
          </a:p>
        </p:txBody>
      </p:sp>
      <p:pic>
        <p:nvPicPr>
          <p:cNvPr descr="" id="96" name="Picture 3"/>
          <p:cNvPicPr/>
          <p:nvPr/>
        </p:nvPicPr>
        <p:blipFill>
          <a:blip r:embed="rId1"/>
          <a:stretch>
            <a:fillRect/>
          </a:stretch>
        </p:blipFill>
        <p:spPr>
          <a:xfrm>
            <a:off x="3857760" y="3240000"/>
            <a:ext cx="4854240" cy="339228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TextShape 1"/>
          <p:cNvSpPr txBox="1"/>
          <p:nvPr/>
        </p:nvSpPr>
        <p:spPr>
          <a:xfrm>
            <a:off x="428760" y="428760"/>
            <a:ext cx="8229240" cy="990360"/>
          </a:xfrm>
          <a:prstGeom prst="rect">
            <a:avLst/>
          </a:prstGeom>
        </p:spPr>
        <p:txBody>
          <a:bodyPr anchor="b" bIns="45000" lIns="90000" rIns="90000" tIns="45000"/>
          <a:p>
            <a:pPr>
              <a:lnSpc>
                <a:spcPct val="100000"/>
              </a:lnSpc>
            </a:pPr>
            <a:r>
              <a:rPr lang="ru-RU" sz="3200">
                <a:solidFill>
                  <a:srgbClr val="546056"/>
                </a:solidFill>
                <a:latin typeface="Bookman Old Style"/>
                <a:ea typeface="Palatino"/>
              </a:rPr>
              <a:t>Как вы думаете, в каких состояниях бывает вода?</a:t>
            </a:r>
            <a:r>
              <a:rPr lang="ru-RU" sz="3200">
                <a:solidFill>
                  <a:srgbClr val="546056"/>
                </a:solidFill>
                <a:latin typeface="Bookman Old Style"/>
                <a:ea typeface="Palatino"/>
              </a:rPr>
              <a:t>
</a:t>
            </a:r>
            <a:endParaRPr/>
          </a:p>
        </p:txBody>
      </p:sp>
      <p:sp>
        <p:nvSpPr>
          <p:cNvPr id="98" name="TextShape 2"/>
          <p:cNvSpPr txBox="1"/>
          <p:nvPr/>
        </p:nvSpPr>
        <p:spPr>
          <a:xfrm>
            <a:off x="457200" y="1219320"/>
            <a:ext cx="8229240" cy="49374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r>
              <a:rPr lang="ru-RU" sz="2600">
                <a:solidFill>
                  <a:srgbClr val="546056"/>
                </a:solidFill>
                <a:latin typeface="Gill Sans MT"/>
                <a:ea typeface="Palatino"/>
              </a:rPr>
              <a:t>Газообразное</a:t>
            </a:r>
            <a:r>
              <a:rPr lang="ru-RU" sz="2600">
                <a:solidFill>
                  <a:srgbClr val="546056"/>
                </a:solidFill>
                <a:latin typeface="Gill Sans MT"/>
                <a:ea typeface="Palatino"/>
              </a:rPr>
              <a:t>	</a:t>
            </a:r>
            <a:r>
              <a:rPr lang="ru-RU" sz="2600">
                <a:solidFill>
                  <a:srgbClr val="546056"/>
                </a:solidFill>
                <a:latin typeface="Gill Sans MT"/>
                <a:ea typeface="Palatino"/>
              </a:rPr>
              <a:t>	</a:t>
            </a:r>
            <a:r>
              <a:rPr lang="ru-RU" sz="2600">
                <a:solidFill>
                  <a:srgbClr val="546056"/>
                </a:solidFill>
                <a:latin typeface="Gill Sans MT"/>
                <a:ea typeface="Palatino"/>
              </a:rPr>
              <a:t>	</a:t>
            </a:r>
            <a:r>
              <a:rPr lang="ru-RU" sz="2600">
                <a:solidFill>
                  <a:srgbClr val="546056"/>
                </a:solidFill>
                <a:latin typeface="Gill Sans MT"/>
                <a:ea typeface="Palatino"/>
              </a:rPr>
              <a:t>	</a:t>
            </a:r>
            <a:r>
              <a:rPr lang="ru-RU" sz="2600">
                <a:solidFill>
                  <a:srgbClr val="546056"/>
                </a:solidFill>
                <a:latin typeface="Gill Sans MT"/>
                <a:ea typeface="Palatino"/>
              </a:rPr>
              <a:t>твердое</a:t>
            </a: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r>
              <a:rPr lang="ru-RU" sz="2600">
                <a:solidFill>
                  <a:srgbClr val="546056"/>
                </a:solidFill>
                <a:latin typeface="Gill Sans MT"/>
                <a:ea typeface="Palatino"/>
              </a:rPr>
              <a:t>	</a:t>
            </a:r>
            <a:r>
              <a:rPr lang="ru-RU" sz="2600">
                <a:solidFill>
                  <a:srgbClr val="546056"/>
                </a:solidFill>
                <a:latin typeface="Gill Sans MT"/>
                <a:ea typeface="Palatino"/>
              </a:rPr>
              <a:t>	</a:t>
            </a:r>
            <a:r>
              <a:rPr lang="ru-RU" sz="2600">
                <a:solidFill>
                  <a:srgbClr val="546056"/>
                </a:solidFill>
                <a:latin typeface="Gill Sans MT"/>
                <a:ea typeface="Palatino"/>
              </a:rPr>
              <a:t>	</a:t>
            </a:r>
            <a:r>
              <a:rPr lang="ru-RU" sz="2600">
                <a:solidFill>
                  <a:srgbClr val="546056"/>
                </a:solidFill>
                <a:latin typeface="Gill Sans MT"/>
                <a:ea typeface="Palatino"/>
              </a:rPr>
              <a:t>	</a:t>
            </a:r>
            <a:r>
              <a:rPr lang="ru-RU" sz="2600">
                <a:solidFill>
                  <a:srgbClr val="546056"/>
                </a:solidFill>
                <a:latin typeface="Gill Sans MT"/>
                <a:ea typeface="Palatino"/>
              </a:rPr>
              <a:t>	</a:t>
            </a:r>
            <a:r>
              <a:rPr lang="ru-RU" sz="2600">
                <a:solidFill>
                  <a:srgbClr val="546056"/>
                </a:solidFill>
                <a:latin typeface="Gill Sans MT"/>
                <a:ea typeface="Palatino"/>
              </a:rPr>
              <a:t>	</a:t>
            </a:r>
            <a:r>
              <a:rPr lang="ru-RU" sz="2600">
                <a:solidFill>
                  <a:srgbClr val="546056"/>
                </a:solidFill>
                <a:latin typeface="Gill Sans MT"/>
                <a:ea typeface="Palatino"/>
              </a:rPr>
              <a:t>	</a:t>
            </a:r>
            <a:r>
              <a:rPr lang="ru-RU" sz="2600">
                <a:solidFill>
                  <a:srgbClr val="546056"/>
                </a:solidFill>
                <a:latin typeface="Gill Sans MT"/>
                <a:ea typeface="Palatino"/>
              </a:rPr>
              <a:t>жидкое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descr="" id="99" name="Picture 3"/>
          <p:cNvPicPr/>
          <p:nvPr/>
        </p:nvPicPr>
        <p:blipFill>
          <a:blip r:embed="rId1"/>
          <a:srcRect b="75078" l="38108" r="38108" t="75078"/>
          <a:stretch>
            <a:fillRect/>
          </a:stretch>
        </p:blipFill>
        <p:spPr>
          <a:xfrm>
            <a:off x="285840" y="1785960"/>
            <a:ext cx="2714400" cy="2325960"/>
          </a:xfrm>
          <a:prstGeom prst="rect">
            <a:avLst/>
          </a:prstGeom>
          <a:ln w="9360">
            <a:noFill/>
          </a:ln>
        </p:spPr>
      </p:pic>
      <p:pic>
        <p:nvPicPr>
          <p:cNvPr descr="" id="100" name="Picture 4"/>
          <p:cNvPicPr/>
          <p:nvPr/>
        </p:nvPicPr>
        <p:blipFill>
          <a:blip r:embed="rId2"/>
          <a:stretch>
            <a:fillRect/>
          </a:stretch>
        </p:blipFill>
        <p:spPr>
          <a:xfrm>
            <a:off x="3143160" y="4071960"/>
            <a:ext cx="3750840" cy="2479320"/>
          </a:xfrm>
          <a:prstGeom prst="rect">
            <a:avLst/>
          </a:prstGeom>
          <a:ln w="9360">
            <a:noFill/>
          </a:ln>
        </p:spPr>
      </p:pic>
      <p:pic>
        <p:nvPicPr>
          <p:cNvPr descr="" id="101" name="Picture 5"/>
          <p:cNvPicPr/>
          <p:nvPr/>
        </p:nvPicPr>
        <p:blipFill>
          <a:blip r:embed="rId3"/>
          <a:stretch>
            <a:fillRect/>
          </a:stretch>
        </p:blipFill>
        <p:spPr>
          <a:xfrm>
            <a:off x="5786280" y="1643040"/>
            <a:ext cx="3126960" cy="2318040"/>
          </a:xfrm>
          <a:prstGeom prst="rect">
            <a:avLst/>
          </a:prstGeom>
          <a:ln w="9360">
            <a:noFill/>
          </a:ln>
        </p:spPr>
      </p:pic>
    </p:spTree>
  </p:cSld>
  <p:timing>
    <p:tnLst>
      <p:par>
        <p:cTn dur="indefinite" id="1" nodeType="tmRoot" restart="never">
          <p:childTnLst>
            <p:seq>
              <p:cTn id="2" nodeType="mainSeq"/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TextShape 1"/>
          <p:cNvSpPr txBox="1"/>
          <p:nvPr/>
        </p:nvSpPr>
        <p:spPr>
          <a:xfrm>
            <a:off x="428760" y="357120"/>
            <a:ext cx="8229240" cy="990360"/>
          </a:xfrm>
          <a:prstGeom prst="rect">
            <a:avLst/>
          </a:prstGeom>
        </p:spPr>
        <p:txBody>
          <a:bodyPr anchor="b" bIns="45000" lIns="90000" rIns="90000" tIns="45000"/>
          <a:p>
            <a:pPr>
              <a:lnSpc>
                <a:spcPct val="100000"/>
              </a:lnSpc>
            </a:pPr>
            <a:r>
              <a:rPr lang="ru-RU" sz="3200">
                <a:solidFill>
                  <a:srgbClr val="546056"/>
                </a:solidFill>
                <a:latin typeface="Bookman Old Style"/>
                <a:ea typeface="Palatino"/>
              </a:rPr>
              <a:t>Помоги Буратино убрать лишнее слово в каждой строчке</a:t>
            </a:r>
            <a:r>
              <a:rPr lang="ru-RU" sz="3200">
                <a:solidFill>
                  <a:srgbClr val="546056"/>
                </a:solidFill>
                <a:latin typeface="Bookman Old Style"/>
                <a:ea typeface="Palatino"/>
              </a:rPr>
              <a:t>
</a:t>
            </a:r>
            <a:endParaRPr/>
          </a:p>
        </p:txBody>
      </p:sp>
      <p:sp>
        <p:nvSpPr>
          <p:cNvPr id="103" name="TextShape 2"/>
          <p:cNvSpPr txBox="1"/>
          <p:nvPr/>
        </p:nvSpPr>
        <p:spPr>
          <a:xfrm>
            <a:off x="457200" y="1219320"/>
            <a:ext cx="8229240" cy="49374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10000"/>
              </a:lnSpc>
              <a:buSzPct val="25000"/>
              <a:buFont typeface="Hoefler Text"/>
              <a:buChar char="•"/>
            </a:pPr>
            <a:r>
              <a:rPr lang="ru-RU" sz="2600">
                <a:solidFill>
                  <a:srgbClr val="717d75"/>
                </a:solidFill>
                <a:latin typeface="Hoefler Text"/>
                <a:ea typeface="Hoefler Text"/>
              </a:rPr>
              <a:t>ливень, дождь, лед, капелька, ручеек</a:t>
            </a:r>
            <a:endParaRPr/>
          </a:p>
          <a:p>
            <a:pPr>
              <a:lnSpc>
                <a:spcPct val="110000"/>
              </a:lnSpc>
            </a:pPr>
            <a:endParaRPr/>
          </a:p>
          <a:p>
            <a:pPr>
              <a:lnSpc>
                <a:spcPct val="110000"/>
              </a:lnSpc>
              <a:buSzPct val="25000"/>
              <a:buFont typeface="Hoefler Text"/>
              <a:buChar char="•"/>
            </a:pPr>
            <a:r>
              <a:rPr lang="ru-RU" sz="2600">
                <a:solidFill>
                  <a:srgbClr val="717d75"/>
                </a:solidFill>
                <a:latin typeface="Hoefler Text"/>
                <a:ea typeface="Hoefler Text"/>
              </a:rPr>
              <a:t>снег, роса, град, иней</a:t>
            </a:r>
            <a:endParaRPr/>
          </a:p>
          <a:p>
            <a:pPr>
              <a:lnSpc>
                <a:spcPct val="110000"/>
              </a:lnSpc>
            </a:pPr>
            <a:endParaRPr/>
          </a:p>
          <a:p>
            <a:pPr>
              <a:lnSpc>
                <a:spcPct val="110000"/>
              </a:lnSpc>
              <a:buSzPct val="25000"/>
              <a:buFont typeface="Hoefler Text"/>
              <a:buChar char="•"/>
            </a:pPr>
            <a:r>
              <a:rPr lang="ru-RU" sz="2600">
                <a:solidFill>
                  <a:srgbClr val="717d75"/>
                </a:solidFill>
                <a:latin typeface="Hoefler Text"/>
                <a:ea typeface="Hoefler Text"/>
              </a:rPr>
              <a:t>туман, озеро, пар, облако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descr="" id="104" name="Picture 1"/>
          <p:cNvPicPr/>
          <p:nvPr/>
        </p:nvPicPr>
        <p:blipFill>
          <a:blip r:embed="rId1"/>
          <a:stretch>
            <a:fillRect/>
          </a:stretch>
        </p:blipFill>
        <p:spPr>
          <a:xfrm>
            <a:off x="5214960" y="1714320"/>
            <a:ext cx="3320640" cy="452880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TextShape 1"/>
          <p:cNvSpPr txBox="1"/>
          <p:nvPr/>
        </p:nvSpPr>
        <p:spPr>
          <a:xfrm>
            <a:off x="457200" y="152280"/>
            <a:ext cx="8229240" cy="990360"/>
          </a:xfrm>
          <a:prstGeom prst="rect">
            <a:avLst/>
          </a:prstGeom>
        </p:spPr>
        <p:txBody>
          <a:bodyPr anchor="b" bIns="45000" lIns="90000" rIns="90000" tIns="45000"/>
          <a:p>
            <a:pPr>
              <a:lnSpc>
                <a:spcPct val="100000"/>
              </a:lnSpc>
            </a:pPr>
            <a:r>
              <a:rPr lang="ru-RU" sz="3200">
                <a:solidFill>
                  <a:srgbClr val="546056"/>
                </a:solidFill>
                <a:latin typeface="Bookman Old Style"/>
                <a:ea typeface="Palatino"/>
              </a:rPr>
              <a:t>Физкультминутка</a:t>
            </a:r>
            <a:r>
              <a:rPr lang="ru-RU" sz="3200">
                <a:solidFill>
                  <a:srgbClr val="546056"/>
                </a:solidFill>
                <a:latin typeface="Bookman Old Style"/>
                <a:ea typeface="Palatino"/>
              </a:rPr>
              <a:t>
</a:t>
            </a:r>
            <a:endParaRPr/>
          </a:p>
        </p:txBody>
      </p:sp>
      <p:sp>
        <p:nvSpPr>
          <p:cNvPr id="106" name="TextShape 2"/>
          <p:cNvSpPr txBox="1"/>
          <p:nvPr/>
        </p:nvSpPr>
        <p:spPr>
          <a:xfrm>
            <a:off x="457200" y="1219320"/>
            <a:ext cx="8229240" cy="49374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00000"/>
              </a:lnSpc>
            </a:pPr>
            <a:endParaRPr/>
          </a:p>
          <a:p>
            <a:pPr>
              <a:lnSpc>
                <a:spcPct val="110000"/>
              </a:lnSpc>
            </a:pPr>
            <a:r>
              <a:rPr lang="ru-RU" sz="2600">
                <a:solidFill>
                  <a:srgbClr val="717d75"/>
                </a:solidFill>
                <a:latin typeface="Hoefler Text"/>
                <a:ea typeface="Hoefler Text"/>
              </a:rPr>
              <a:t>Рыбки весело резвятся</a:t>
            </a:r>
            <a:endParaRPr/>
          </a:p>
          <a:p>
            <a:pPr>
              <a:lnSpc>
                <a:spcPct val="110000"/>
              </a:lnSpc>
            </a:pPr>
            <a:r>
              <a:rPr lang="ru-RU" sz="2600">
                <a:solidFill>
                  <a:srgbClr val="717d75"/>
                </a:solidFill>
                <a:latin typeface="Hoefler Text"/>
                <a:ea typeface="Hoefler Text"/>
              </a:rPr>
              <a:t>В чистой тепленькой воде,</a:t>
            </a:r>
            <a:endParaRPr/>
          </a:p>
          <a:p>
            <a:pPr>
              <a:lnSpc>
                <a:spcPct val="110000"/>
              </a:lnSpc>
            </a:pPr>
            <a:r>
              <a:rPr lang="ru-RU" sz="2600">
                <a:solidFill>
                  <a:srgbClr val="717d75"/>
                </a:solidFill>
                <a:latin typeface="Hoefler Text"/>
                <a:ea typeface="Hoefler Text"/>
              </a:rPr>
              <a:t>То сожмутся, разожмутся,</a:t>
            </a:r>
            <a:endParaRPr/>
          </a:p>
          <a:p>
            <a:pPr>
              <a:lnSpc>
                <a:spcPct val="110000"/>
              </a:lnSpc>
            </a:pPr>
            <a:r>
              <a:rPr lang="ru-RU" sz="2600">
                <a:solidFill>
                  <a:srgbClr val="717d75"/>
                </a:solidFill>
                <a:latin typeface="Hoefler Text"/>
                <a:ea typeface="Hoefler Text"/>
              </a:rPr>
              <a:t>То зароются в песке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descr="" id="107" name="Picture 1"/>
          <p:cNvPicPr/>
          <p:nvPr/>
        </p:nvPicPr>
        <p:blipFill>
          <a:blip r:embed="rId1"/>
          <a:stretch>
            <a:fillRect/>
          </a:stretch>
        </p:blipFill>
        <p:spPr>
          <a:xfrm>
            <a:off x="1785960" y="785880"/>
            <a:ext cx="5854320" cy="347796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TextShape 1"/>
          <p:cNvSpPr txBox="1"/>
          <p:nvPr/>
        </p:nvSpPr>
        <p:spPr>
          <a:xfrm>
            <a:off x="457200" y="152280"/>
            <a:ext cx="8229240" cy="990360"/>
          </a:xfrm>
          <a:prstGeom prst="rect">
            <a:avLst/>
          </a:prstGeom>
        </p:spPr>
        <p:txBody>
          <a:bodyPr anchor="b" bIns="45000" lIns="90000" rIns="90000" tIns="45000"/>
          <a:p>
            <a:pPr>
              <a:lnSpc>
                <a:spcPct val="100000"/>
              </a:lnSpc>
            </a:pPr>
            <a:r>
              <a:rPr lang="ru-RU" sz="3200">
                <a:solidFill>
                  <a:srgbClr val="546056"/>
                </a:solidFill>
                <a:latin typeface="Bookman Old Style"/>
                <a:ea typeface="Palatino"/>
              </a:rPr>
              <a:t>Свойства воды</a:t>
            </a:r>
            <a:r>
              <a:rPr lang="ru-RU" sz="3200">
                <a:solidFill>
                  <a:srgbClr val="546056"/>
                </a:solidFill>
                <a:latin typeface="Bookman Old Style"/>
                <a:ea typeface="Palatino"/>
              </a:rPr>
              <a:t>
</a:t>
            </a:r>
            <a:endParaRPr/>
          </a:p>
        </p:txBody>
      </p:sp>
      <p:sp>
        <p:nvSpPr>
          <p:cNvPr id="109" name="TextShape 2"/>
          <p:cNvSpPr txBox="1"/>
          <p:nvPr/>
        </p:nvSpPr>
        <p:spPr>
          <a:xfrm>
            <a:off x="428760" y="1920240"/>
            <a:ext cx="3614400" cy="4937400"/>
          </a:xfrm>
          <a:prstGeom prst="rect">
            <a:avLst/>
          </a:prstGeom>
        </p:spPr>
        <p:txBody>
          <a:bodyPr bIns="45000" lIns="90000" rIns="90000" tIns="45000"/>
          <a:p>
            <a:pPr>
              <a:lnSpc>
                <a:spcPct val="100000"/>
              </a:lnSpc>
              <a:buSzPct val="25000"/>
              <a:buFont charset="2" typeface="Wingdings 3"/>
              <a:buChar char=""/>
            </a:pPr>
            <a:r>
              <a:rPr lang="ru-RU" sz="2600">
                <a:solidFill>
                  <a:srgbClr val="546056"/>
                </a:solidFill>
                <a:latin typeface="Gill Sans MT"/>
                <a:ea typeface="Palatino"/>
              </a:rPr>
              <a:t>Прозрачная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3"/>
              <a:buChar char=""/>
            </a:pPr>
            <a:r>
              <a:rPr lang="ru-RU" sz="2600">
                <a:solidFill>
                  <a:srgbClr val="546056"/>
                </a:solidFill>
                <a:latin typeface="Gill Sans MT"/>
                <a:ea typeface="Palatino"/>
              </a:rPr>
              <a:t>Не имеет запаха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3"/>
              <a:buChar char=""/>
            </a:pPr>
            <a:r>
              <a:rPr lang="ru-RU" sz="2600">
                <a:solidFill>
                  <a:srgbClr val="546056"/>
                </a:solidFill>
                <a:latin typeface="Gill Sans MT"/>
                <a:ea typeface="Palatino"/>
              </a:rPr>
              <a:t>Не имеет вкуса</a:t>
            </a:r>
            <a:endParaRPr/>
          </a:p>
          <a:p>
            <a:pPr>
              <a:lnSpc>
                <a:spcPct val="100000"/>
              </a:lnSpc>
              <a:buSzPct val="25000"/>
              <a:buFont charset="2" typeface="Wingdings 3"/>
              <a:buChar char=""/>
            </a:pPr>
            <a:r>
              <a:rPr lang="ru-RU" sz="2600">
                <a:solidFill>
                  <a:srgbClr val="546056"/>
                </a:solidFill>
                <a:latin typeface="Gill Sans MT"/>
                <a:ea typeface="Palatino"/>
              </a:rPr>
              <a:t>Принимает форму сосуда</a:t>
            </a:r>
            <a:endParaRPr/>
          </a:p>
          <a:p>
            <a:pPr>
              <a:lnSpc>
                <a:spcPct val="100000"/>
              </a:lnSpc>
            </a:pPr>
            <a:endParaRPr/>
          </a:p>
        </p:txBody>
      </p:sp>
      <p:pic>
        <p:nvPicPr>
          <p:cNvPr descr="" id="110" name="Picture 1"/>
          <p:cNvPicPr/>
          <p:nvPr/>
        </p:nvPicPr>
        <p:blipFill>
          <a:blip r:embed="rId1"/>
          <a:stretch>
            <a:fillRect/>
          </a:stretch>
        </p:blipFill>
        <p:spPr>
          <a:xfrm>
            <a:off x="3929040" y="214200"/>
            <a:ext cx="5043240" cy="620352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TextShape 1"/>
          <p:cNvSpPr txBox="1"/>
          <p:nvPr/>
        </p:nvSpPr>
        <p:spPr>
          <a:xfrm>
            <a:off x="457200" y="152280"/>
            <a:ext cx="8229240" cy="990360"/>
          </a:xfrm>
          <a:prstGeom prst="rect">
            <a:avLst/>
          </a:prstGeom>
        </p:spPr>
        <p:txBody>
          <a:bodyPr anchor="b" bIns="45000" lIns="90000" rIns="90000" tIns="45000"/>
          <a:p>
            <a:pPr>
              <a:lnSpc>
                <a:spcPct val="100000"/>
              </a:lnSpc>
            </a:pPr>
            <a:r>
              <a:rPr lang="ru-RU" sz="3200">
                <a:solidFill>
                  <a:srgbClr val="546056"/>
                </a:solidFill>
                <a:latin typeface="Bookman Old Style"/>
                <a:ea typeface="Palatino"/>
              </a:rPr>
              <a:t>Круговорот воды в природе</a:t>
            </a:r>
            <a:r>
              <a:rPr lang="ru-RU" sz="3200">
                <a:solidFill>
                  <a:srgbClr val="546056"/>
                </a:solidFill>
                <a:latin typeface="Bookman Old Style"/>
                <a:ea typeface="Palatino"/>
              </a:rPr>
              <a:t>
</a:t>
            </a:r>
            <a:endParaRPr/>
          </a:p>
        </p:txBody>
      </p:sp>
      <p:sp>
        <p:nvSpPr>
          <p:cNvPr id="112" name="TextShape 2"/>
          <p:cNvSpPr txBox="1"/>
          <p:nvPr/>
        </p:nvSpPr>
        <p:spPr>
          <a:xfrm>
            <a:off x="457200" y="1219320"/>
            <a:ext cx="8229240" cy="493740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pic>
        <p:nvPicPr>
          <p:cNvPr descr="" id="113" name="Picture 2"/>
          <p:cNvPicPr/>
          <p:nvPr/>
        </p:nvPicPr>
        <p:blipFill>
          <a:blip r:embed="rId1"/>
          <a:srcRect b="169376" l="0" r="366899" t="0"/>
          <a:stretch>
            <a:fillRect/>
          </a:stretch>
        </p:blipFill>
        <p:spPr>
          <a:xfrm>
            <a:off x="500040" y="1071720"/>
            <a:ext cx="8176680" cy="5047920"/>
          </a:xfrm>
          <a:prstGeom prst="rect">
            <a:avLst/>
          </a:prstGeom>
          <a:ln w="9360">
            <a:noFill/>
          </a:ln>
        </p:spPr>
      </p:pic>
    </p:spTree>
  </p:cSld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TextShape 1"/>
          <p:cNvSpPr txBox="1"/>
          <p:nvPr/>
        </p:nvSpPr>
        <p:spPr>
          <a:xfrm>
            <a:off x="457200" y="152280"/>
            <a:ext cx="8229240" cy="990360"/>
          </a:xfrm>
          <a:prstGeom prst="rect">
            <a:avLst/>
          </a:prstGeom>
        </p:spPr>
        <p:txBody>
          <a:bodyPr anchor="b" bIns="45000" lIns="90000" rIns="90000" tIns="45000"/>
          <a:p>
            <a:pPr>
              <a:lnSpc>
                <a:spcPct val="100000"/>
              </a:lnSpc>
            </a:pPr>
            <a:r>
              <a:rPr lang="ru-RU" sz="3200">
                <a:solidFill>
                  <a:srgbClr val="546056"/>
                </a:solidFill>
                <a:latin typeface="Bookman Old Style"/>
                <a:ea typeface="Palatino"/>
              </a:rPr>
              <a:t>Берегите воду!</a:t>
            </a:r>
            <a:r>
              <a:rPr lang="ru-RU" sz="3200">
                <a:solidFill>
                  <a:srgbClr val="546056"/>
                </a:solidFill>
                <a:latin typeface="Bookman Old Style"/>
                <a:ea typeface="Palatino"/>
              </a:rPr>
              <a:t>
</a:t>
            </a:r>
            <a:endParaRPr/>
          </a:p>
        </p:txBody>
      </p:sp>
      <p:sp>
        <p:nvSpPr>
          <p:cNvPr id="115" name="TextShape 2"/>
          <p:cNvSpPr txBox="1"/>
          <p:nvPr/>
        </p:nvSpPr>
        <p:spPr>
          <a:xfrm>
            <a:off x="457200" y="1219320"/>
            <a:ext cx="8229240" cy="4937400"/>
          </a:xfrm>
          <a:prstGeom prst="rect">
            <a:avLst/>
          </a:prstGeom>
        </p:spPr>
        <p:txBody>
          <a:bodyPr bIns="45000" lIns="90000" rIns="90000" tIns="45000"/>
          <a:p>
            <a:endParaRPr/>
          </a:p>
        </p:txBody>
      </p:sp>
      <p:pic>
        <p:nvPicPr>
          <p:cNvPr descr="" id="116" name="Picture 2"/>
          <p:cNvPicPr/>
          <p:nvPr/>
        </p:nvPicPr>
        <p:blipFill>
          <a:blip r:embed="rId1"/>
          <a:stretch>
            <a:fillRect/>
          </a:stretch>
        </p:blipFill>
        <p:spPr>
          <a:xfrm>
            <a:off x="642960" y="785880"/>
            <a:ext cx="8064000" cy="5830560"/>
          </a:xfrm>
          <a:prstGeom prst="rect">
            <a:avLst/>
          </a:prstGeom>
          <a:ln w="9360">
            <a:noFill/>
          </a:ln>
        </p:spPr>
      </p:pic>
    </p:spTree>
  </p:cSld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