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73" r:id="rId6"/>
    <p:sldId id="274" r:id="rId7"/>
    <p:sldId id="265" r:id="rId8"/>
    <p:sldId id="261" r:id="rId9"/>
    <p:sldId id="260" r:id="rId10"/>
    <p:sldId id="266" r:id="rId11"/>
    <p:sldId id="267" r:id="rId12"/>
    <p:sldId id="264" r:id="rId13"/>
    <p:sldId id="268" r:id="rId14"/>
    <p:sldId id="269" r:id="rId15"/>
    <p:sldId id="270" r:id="rId16"/>
    <p:sldId id="271" r:id="rId17"/>
    <p:sldId id="272" r:id="rId18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2280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102291-2CF7-4E43-A8D9-FA850829DCBC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FF749C-785B-4A2F-8CA5-D43DD07D96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11776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5155893"/>
            <a:ext cx="6858000" cy="3988107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6858000" cy="5155893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3536415"/>
            <a:ext cx="6858000" cy="304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2133600"/>
            <a:ext cx="6858000" cy="68072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5346" y="6736727"/>
            <a:ext cx="4227758" cy="117615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E1218-D4CA-4283-8C32-D9D0EB99F094}" type="datetime1">
              <a:rPr lang="ru-RU" smtClean="0"/>
              <a:t>25.01.2015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ГБОУ  СОШ №924   Якунина Люда г.Москва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3186" y="4176388"/>
            <a:ext cx="5381513" cy="2390889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750" y="975359"/>
            <a:ext cx="4800600" cy="463296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769FB-3460-4FFF-BAB7-0A6FCA91E67A}" type="datetime1">
              <a:rPr lang="ru-RU" smtClean="0"/>
              <a:t>25.01.2015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ГБОУ  СОШ №924   Якунина Люда г.Москва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9" y="502023"/>
            <a:ext cx="1543050" cy="6984452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93085" y="975360"/>
            <a:ext cx="3621965" cy="652630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15283-5B2F-473E-A333-EB3462365262}" type="datetime1">
              <a:rPr lang="ru-RU" smtClean="0"/>
              <a:t>25.01.2015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ГБОУ  СОШ №924   Якунина Люда г.Москва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9E0AE-5D87-4069-95F7-C7E9F1BF0969}" type="datetime1">
              <a:rPr lang="ru-RU" smtClean="0"/>
              <a:t>25.01.2015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ГБОУ  СОШ №924   Якунина Люда г.Москва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857250" y="975360"/>
            <a:ext cx="4800600" cy="46329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55893"/>
            <a:ext cx="6858000" cy="3988107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6858000" cy="5155893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536415"/>
            <a:ext cx="6858000" cy="304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2133600"/>
            <a:ext cx="6858000" cy="68072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896" y="2896864"/>
            <a:ext cx="4475000" cy="3231128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6828" y="6143348"/>
            <a:ext cx="4477871" cy="1113947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6D1DB-FFBE-4D92-B5DE-351187B176BE}" type="datetime1">
              <a:rPr lang="ru-RU" smtClean="0"/>
              <a:t>25.01.2015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ГБОУ  СОШ №924   Якунина Люда г.Москва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99C40-672B-434D-9BCE-44C66CC3D216}" type="datetime1">
              <a:rPr lang="ru-RU" smtClean="0"/>
              <a:t>25.01.2015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ГБОУ  СОШ №924   Якунина Люда г.Москва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857249" y="975359"/>
            <a:ext cx="2510028" cy="46329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3483864" y="975360"/>
            <a:ext cx="2510028" cy="46329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975360"/>
            <a:ext cx="2510028" cy="853016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7335" y="1867103"/>
            <a:ext cx="2510028" cy="3657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5477" y="975360"/>
            <a:ext cx="2510028" cy="853016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1865376"/>
            <a:ext cx="2510028" cy="3657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32732-5804-4CCB-BE72-FC8214525519}" type="datetime1">
              <a:rPr lang="ru-RU" smtClean="0"/>
              <a:t>25.01.2015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ГБОУ  СОШ №924   Якунина Люда г.Москва</a:t>
            </a: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974F4-6E93-424A-9BB8-42FB7514F73A}" type="datetime1">
              <a:rPr lang="ru-RU" smtClean="0"/>
              <a:t>25.01.2015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ГБОУ  СОШ №924   Якунина Люда г.Москва</a:t>
            </a: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E4990-D570-4EC4-95B6-E7C070F951C2}" type="datetime1">
              <a:rPr lang="ru-RU" smtClean="0"/>
              <a:t>25.01.2015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ГБОУ  СОШ №924   Якунина Люда г.Москва</a:t>
            </a: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322" y="2946401"/>
            <a:ext cx="2727064" cy="1677991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45137" y="975360"/>
            <a:ext cx="3012814" cy="6526307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6824" y="4663736"/>
            <a:ext cx="2541495" cy="28526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0F68C-5196-4E08-8E66-4B1D43C4045B}" type="datetime1">
              <a:rPr lang="ru-RU" smtClean="0"/>
              <a:t>25.01.2015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ГБОУ  СОШ №924   Якунина Люда г.Москва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55893"/>
            <a:ext cx="6858000" cy="3988107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6858000" cy="5155893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3536415"/>
            <a:ext cx="6858000" cy="304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2133600"/>
            <a:ext cx="6858000" cy="68072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356381" y="1524000"/>
            <a:ext cx="3086100" cy="4170408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415" y="1347315"/>
            <a:ext cx="2770586" cy="2884027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EA4F9-3A5F-4DA1-8076-74C8760E4C41}" type="datetime1">
              <a:rPr lang="ru-RU" smtClean="0"/>
              <a:t>25.01.2015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ГБОУ  СОШ №924   Якунина Люда г.Москва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451" y="5952561"/>
            <a:ext cx="4787654" cy="1524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807200"/>
            <a:ext cx="6858000" cy="23368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6858000" cy="68072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5024405"/>
            <a:ext cx="6858000" cy="304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2133600"/>
            <a:ext cx="6858000" cy="68072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44967" y="5829557"/>
            <a:ext cx="4884383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976347"/>
            <a:ext cx="4800600" cy="46329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629150" y="8229601"/>
            <a:ext cx="18859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04FFAD3-92B7-4434-A659-C862BC9687EC}" type="datetime1">
              <a:rPr lang="ru-RU" smtClean="0"/>
              <a:t>25.01.2015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" y="8229601"/>
            <a:ext cx="2514601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ru-RU" smtClean="0"/>
              <a:t>ГБОУ  СОШ №924   Якунина Люда г.Москва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857500" y="8229601"/>
            <a:ext cx="1371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dt="0"/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ГБОУ  СОШ №924   Якунина Люда г.Москва</a:t>
            </a: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</a:t>
            </a:fld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0" y="5003800"/>
            <a:ext cx="6229350" cy="2349500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 smtClean="0"/>
              <a:t>Творческий проект </a:t>
            </a:r>
            <a:br>
              <a:rPr lang="ru-RU" sz="2800" dirty="0" smtClean="0"/>
            </a:br>
            <a:r>
              <a:rPr lang="ru-RU" sz="2800" dirty="0" smtClean="0"/>
              <a:t>Якуниной Людмилы</a:t>
            </a:r>
            <a:br>
              <a:rPr lang="ru-RU" sz="2800" dirty="0" smtClean="0"/>
            </a:br>
            <a:r>
              <a:rPr lang="ru-RU" sz="2800" dirty="0" smtClean="0"/>
              <a:t>«Портфолио»</a:t>
            </a:r>
            <a:endParaRPr lang="ru-RU" sz="28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6872" y="1835696"/>
            <a:ext cx="2088232" cy="2887433"/>
          </a:xfrm>
          <a:prstGeom prst="rect">
            <a:avLst/>
          </a:prstGeom>
          <a:ln w="53975">
            <a:solidFill>
              <a:schemeClr val="accent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501334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ГБОУ  СОШ №924   Якунина Люда г.Москва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10</a:t>
            </a:fld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736" y="974725"/>
            <a:ext cx="5147447" cy="6621611"/>
          </a:xfrm>
        </p:spPr>
      </p:pic>
    </p:spTree>
    <p:extLst>
      <p:ext uri="{BB962C8B-B14F-4D97-AF65-F5344CB8AC3E}">
        <p14:creationId xmlns:p14="http://schemas.microsoft.com/office/powerpoint/2010/main" val="1958503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ГБОУ  СОШ №924   Якунина Люда г.Москва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11</a:t>
            </a:fld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728" y="974725"/>
            <a:ext cx="5328592" cy="6832872"/>
          </a:xfrm>
        </p:spPr>
      </p:pic>
    </p:spTree>
    <p:extLst>
      <p:ext uri="{BB962C8B-B14F-4D97-AF65-F5344CB8AC3E}">
        <p14:creationId xmlns:p14="http://schemas.microsoft.com/office/powerpoint/2010/main" val="328817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6753" y="974725"/>
            <a:ext cx="5087824" cy="6477595"/>
          </a:xfrm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ГБОУ  СОШ №924   Якунина Люда г.Москва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1731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ГБОУ  СОШ №924   Якунина Люда г.Москва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13</a:t>
            </a:fld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68760" y="5580112"/>
            <a:ext cx="4884383" cy="1524000"/>
          </a:xfrm>
        </p:spPr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737" y="974725"/>
            <a:ext cx="5223372" cy="6405587"/>
          </a:xfrm>
        </p:spPr>
      </p:pic>
    </p:spTree>
    <p:extLst>
      <p:ext uri="{BB962C8B-B14F-4D97-AF65-F5344CB8AC3E}">
        <p14:creationId xmlns:p14="http://schemas.microsoft.com/office/powerpoint/2010/main" val="3636773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ГБОУ  СОШ №924   Якунина Люда г.Москва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14</a:t>
            </a:fld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721" y="974725"/>
            <a:ext cx="5440866" cy="6477595"/>
          </a:xfrm>
        </p:spPr>
      </p:pic>
    </p:spTree>
    <p:extLst>
      <p:ext uri="{BB962C8B-B14F-4D97-AF65-F5344CB8AC3E}">
        <p14:creationId xmlns:p14="http://schemas.microsoft.com/office/powerpoint/2010/main" val="1166100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ГБОУ  СОШ №924   Якунина Люда г.Москва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15</a:t>
            </a:fld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259" y="974725"/>
            <a:ext cx="6123085" cy="7230387"/>
          </a:xfrm>
        </p:spPr>
      </p:pic>
    </p:spTree>
    <p:extLst>
      <p:ext uri="{BB962C8B-B14F-4D97-AF65-F5344CB8AC3E}">
        <p14:creationId xmlns:p14="http://schemas.microsoft.com/office/powerpoint/2010/main" val="1839973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ГБОУ  СОШ №924   Якунина Люда г.Москва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16</a:t>
            </a:fld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344967" y="6228183"/>
            <a:ext cx="5180377" cy="1800201"/>
          </a:xfrm>
        </p:spPr>
        <p:txBody>
          <a:bodyPr/>
          <a:lstStyle/>
          <a:p>
            <a:pPr marL="0" indent="0" algn="l">
              <a:buNone/>
            </a:pP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 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         </a:t>
            </a:r>
            <a:r>
              <a:rPr lang="ru-RU" sz="2000" u="sng" dirty="0" smtClean="0">
                <a:solidFill>
                  <a:schemeClr val="accent1">
                    <a:lumMod val="75000"/>
                  </a:schemeClr>
                </a:solidFill>
              </a:rPr>
              <a:t>Спасибо</a:t>
            </a:r>
            <a:r>
              <a:rPr lang="ru-RU" sz="2000" u="sng" dirty="0" smtClean="0">
                <a:solidFill>
                  <a:schemeClr val="accent1">
                    <a:lumMod val="75000"/>
                  </a:schemeClr>
                </a:solidFill>
              </a:rPr>
              <a:t>: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  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мамочке моей</a:t>
            </a:r>
            <a:b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000" b="0" dirty="0" smtClean="0">
                <a:solidFill>
                  <a:schemeClr val="accent1">
                    <a:lumMod val="75000"/>
                  </a:schemeClr>
                </a:solidFill>
              </a:rPr>
              <a:t>Якуниной Галине Юрьевне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800" b="0" dirty="0" smtClean="0">
                <a:solidFill>
                  <a:schemeClr val="accent1">
                    <a:lumMod val="75000"/>
                  </a:schemeClr>
                </a:solidFill>
              </a:rPr>
              <a:t>за </a:t>
            </a:r>
            <a:r>
              <a:rPr lang="ru-RU" sz="1800" b="0" dirty="0" smtClean="0">
                <a:solidFill>
                  <a:schemeClr val="accent1">
                    <a:lumMod val="75000"/>
                  </a:schemeClr>
                </a:solidFill>
              </a:rPr>
              <a:t>помощь в работе</a:t>
            </a:r>
            <a:r>
              <a:rPr lang="en-US" sz="1800" b="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800" b="0" dirty="0" smtClean="0">
                <a:solidFill>
                  <a:schemeClr val="accent1">
                    <a:lumMod val="75000"/>
                  </a:schemeClr>
                </a:solidFill>
              </a:rPr>
              <a:t>над проектом</a:t>
            </a:r>
            <a:r>
              <a:rPr lang="ru-RU" sz="1800" b="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1800" b="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000" b="0" dirty="0" smtClean="0">
                <a:solidFill>
                  <a:schemeClr val="accent1">
                    <a:lumMod val="75000"/>
                  </a:schemeClr>
                </a:solidFill>
              </a:rPr>
              <a:t>За </a:t>
            </a:r>
            <a:r>
              <a:rPr lang="ru-RU" sz="2000" b="0" dirty="0" err="1" smtClean="0">
                <a:solidFill>
                  <a:schemeClr val="accent1">
                    <a:lumMod val="75000"/>
                  </a:schemeClr>
                </a:solidFill>
              </a:rPr>
              <a:t>фото:Исакову</a:t>
            </a:r>
            <a:r>
              <a:rPr lang="ru-RU" sz="2000" b="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000" b="0" dirty="0" err="1" smtClean="0">
                <a:solidFill>
                  <a:schemeClr val="accent1">
                    <a:lumMod val="75000"/>
                  </a:schemeClr>
                </a:solidFill>
              </a:rPr>
              <a:t>Аюбу</a:t>
            </a:r>
            <a:r>
              <a:rPr lang="ru-RU" sz="2000" b="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000" b="0" dirty="0" err="1" smtClean="0">
                <a:solidFill>
                  <a:schemeClr val="accent1">
                    <a:lumMod val="75000"/>
                  </a:schemeClr>
                </a:solidFill>
              </a:rPr>
              <a:t>Зулимхановичу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0808" y="539552"/>
            <a:ext cx="3768484" cy="5450464"/>
          </a:xfrm>
        </p:spPr>
      </p:pic>
    </p:spTree>
    <p:extLst>
      <p:ext uri="{BB962C8B-B14F-4D97-AF65-F5344CB8AC3E}">
        <p14:creationId xmlns:p14="http://schemas.microsoft.com/office/powerpoint/2010/main" val="3857515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ГБОУ  СОШ №924   Якунина Люда г.Москва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17</a:t>
            </a:fld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712" y="1187624"/>
            <a:ext cx="5288650" cy="6120680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0178" y="2105864"/>
            <a:ext cx="1224136" cy="1288409"/>
          </a:xfrm>
          <a:prstGeom prst="rect">
            <a:avLst/>
          </a:prstGeom>
          <a:ln w="50800">
            <a:solidFill>
              <a:schemeClr val="accent1">
                <a:lumMod val="75000"/>
              </a:schemeClr>
            </a:solidFill>
          </a:ln>
        </p:spPr>
      </p:pic>
      <p:sp>
        <p:nvSpPr>
          <p:cNvPr id="8" name="Круглая лента лицом вниз 7"/>
          <p:cNvSpPr/>
          <p:nvPr/>
        </p:nvSpPr>
        <p:spPr>
          <a:xfrm>
            <a:off x="2060848" y="4355976"/>
            <a:ext cx="2376264" cy="758952"/>
          </a:xfrm>
          <a:prstGeom prst="ellipseRibb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До встречи!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1637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81" y="323528"/>
            <a:ext cx="6041986" cy="7632847"/>
          </a:xfrm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ГБОУ  СОШ №924   Якунина Люда г.Москва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626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80" y="395537"/>
            <a:ext cx="5804969" cy="7632848"/>
          </a:xfrm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ГБОУ  СОШ №924   Якунина Люда г.Москва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3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6752" y="1043608"/>
            <a:ext cx="4248472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9889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696" y="251520"/>
            <a:ext cx="5719216" cy="7543708"/>
          </a:xfrm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ГБОУ  СОШ №924   Якунина Люда г.Москва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5951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6752" y="611560"/>
            <a:ext cx="4939286" cy="7056784"/>
          </a:xfrm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ГБОУ  СОШ №924   Якунина Люда г.Москва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051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712" y="323528"/>
            <a:ext cx="5779568" cy="7956376"/>
          </a:xfrm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ГБОУ  СОШ №924   Якунина Люда г.Москва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8104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ГБОУ  СОШ №924   Якунина Люда г.Москва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7</a:t>
            </a:fld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720" y="974725"/>
            <a:ext cx="5323467" cy="7125667"/>
          </a:xfrm>
        </p:spPr>
      </p:pic>
    </p:spTree>
    <p:extLst>
      <p:ext uri="{BB962C8B-B14F-4D97-AF65-F5344CB8AC3E}">
        <p14:creationId xmlns:p14="http://schemas.microsoft.com/office/powerpoint/2010/main" val="3887387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720" y="1115616"/>
            <a:ext cx="5328592" cy="7047607"/>
          </a:xfrm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ГБОУ  СОШ №924   Якунина Люда г.Москва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8674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ГБОУ  СОШ №924   Якунина Люда г.Москва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9</a:t>
            </a:fld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430" y="236712"/>
            <a:ext cx="3140968" cy="4663919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7398" y="251520"/>
            <a:ext cx="3140968" cy="468052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7032" y="4932040"/>
            <a:ext cx="2998496" cy="3875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3157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28</TotalTime>
  <Words>144</Words>
  <Application>Microsoft Office PowerPoint</Application>
  <PresentationFormat>Экран (4:3)</PresentationFormat>
  <Paragraphs>37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Воздушный поток</vt:lpstr>
      <vt:lpstr>Творческий проект  Якуниной Людмилы «Портфолио»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Спасибо:    мамочке моей Якуниной Галине Юрьевне за помощь в работе над проектом За фото:Исакову Аюбу Зулимхановичу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5</cp:revision>
  <dcterms:created xsi:type="dcterms:W3CDTF">2015-01-25T03:45:47Z</dcterms:created>
  <dcterms:modified xsi:type="dcterms:W3CDTF">2015-01-25T04:27:14Z</dcterms:modified>
</cp:coreProperties>
</file>