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5" r:id="rId19"/>
    <p:sldId id="279" r:id="rId20"/>
    <p:sldId id="277" r:id="rId21"/>
    <p:sldId id="278" r:id="rId22"/>
    <p:sldId id="280" r:id="rId23"/>
    <p:sldId id="281" r:id="rId24"/>
    <p:sldId id="284" r:id="rId25"/>
    <p:sldId id="282" r:id="rId26"/>
    <p:sldId id="283" r:id="rId2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9462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FD1E9AF-69E8-49E3-A1A8-05511A0F620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34C328-59AC-4868-B2B4-8A8829A287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96F47-E2F8-4E70-AD9F-BC19B9BB798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B0694-1CB7-4205-9F4A-A3DA7A6A16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60009B-6291-4887-A028-FC1CD7367E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C9510-997C-4FDF-9B74-BD4143E52C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B52A08-54A3-4975-A8A0-84388A304F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CC46A-8038-4A75-A7FA-6443C45619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4A2F77-01BE-4609-8238-F26A757A70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C0F686-77A5-4124-98DE-F40F1328A2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B8630-E6CB-48FB-A252-2F29DBE2997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976A915-F107-44BF-879B-2A27F00D782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Загадки на дорогах</a:t>
            </a:r>
            <a:endParaRPr lang="ru-RU" dirty="0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учителя МБОУ СОШ п. </a:t>
            </a:r>
            <a:r>
              <a:rPr lang="ru-RU" smtClean="0"/>
              <a:t>Уральский </a:t>
            </a:r>
          </a:p>
          <a:p>
            <a:r>
              <a:rPr lang="ru-RU" smtClean="0"/>
              <a:t>Губановой Ю.Л,</a:t>
            </a: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«зебра» на дороге?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стоят, разинув рот,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Ждут, когда мигнёт зелёный.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Значит, это - ...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3140968"/>
            <a:ext cx="3588990" cy="3588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3861048"/>
            <a:ext cx="4071812" cy="2702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 землёю коридор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ту сторону ведёт.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 ни двери, ни ворот,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тоже...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25108" y="260648"/>
            <a:ext cx="3518892" cy="2807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3573016"/>
            <a:ext cx="4091947" cy="30689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Ходят смело млад и стар,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Даже кошки и собаки.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здесь не тротуар,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Дело все в дорожном знаке.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33214"/>
            <a:ext cx="2952328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645024"/>
            <a:ext cx="3960440" cy="297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Зорко смотрит постовой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 широкой мостовой.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Как посмотрит красным глазом.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Остановятся все сразу.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зеленый глаз глядит,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Говорит тебе - иди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573016"/>
            <a:ext cx="4104456" cy="307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88640"/>
            <a:ext cx="2839515" cy="2520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Форма странная у знака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Больше нет таких ребята!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квадрат он и не круг,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машины встали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вдруг</a:t>
            </a:r>
            <a:r>
              <a:rPr lang="ru-RU" dirty="0"/>
              <a:t>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947938"/>
            <a:ext cx="7214940" cy="2717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188640"/>
            <a:ext cx="2143869" cy="3613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Тормози скорей шофер!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врезаться в забор!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нам путь загородил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дорогу перекрыл?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4077072"/>
            <a:ext cx="6680933" cy="2516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0"/>
            <a:ext cx="2940918" cy="294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5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Чудо конь велосипед,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ехать или нет?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Странный этот синий знак, не понять его никак!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0"/>
            <a:ext cx="3151070" cy="4074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945" y="4221088"/>
            <a:ext cx="6202247" cy="2336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Привлекает всё внимание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 со знаком препинания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Может пропускает он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Тех кто с азбукой знаком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68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0"/>
            <a:ext cx="2873119" cy="3503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3933056"/>
            <a:ext cx="7132582" cy="271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Видно этот знак для тех,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 учился лучше всех и поэтому к нему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Прилепили букву У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708920"/>
            <a:ext cx="4103130" cy="265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861048"/>
            <a:ext cx="4493689" cy="27969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Скоро будет огород-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 об этом знать дает.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есть с собой лопата,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Вас там ждут всегда,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</a:t>
            </a:r>
            <a:r>
              <a:rPr lang="ru-RU" dirty="0"/>
              <a:t>.</a:t>
            </a:r>
            <a:endParaRPr lang="ru-RU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30466" y="0"/>
            <a:ext cx="3313534" cy="2856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3743047"/>
            <a:ext cx="5544616" cy="3114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Тихо ехать нас обяжет,</a:t>
            </a:r>
            <a:b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Поворот вблизи покажет</a:t>
            </a:r>
            <a:b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напомнит, что и как</a:t>
            </a:r>
            <a:b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Вам в пути...</a:t>
            </a:r>
            <a:b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sz="48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sz="4800" dirty="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844824"/>
            <a:ext cx="3332956" cy="4629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свет зажегся красный, значит двигаться…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свет – предупрежденье: жди сигнала для движенья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свет нам говорит – пешеходам путь открыт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2404914"/>
            <a:ext cx="4423399" cy="4453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6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конь не есть овса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Вместо ног – 2 колеса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Сядь верхом и мчись на нем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лучше правь рулем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771942"/>
            <a:ext cx="4320480" cy="3086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этого коня еда: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Бензин и масло, и вода.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лугу он не пасется,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дороге он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несется.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645024"/>
            <a:ext cx="4392488" cy="292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Удивительный вагон!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Посудите сами: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Рельсы в воздухе, а он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Держит их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руками.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717032"/>
            <a:ext cx="3763491" cy="29556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 по улице идет,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работу всех везет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на тонких курьих ножках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 в резиновых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сапожках.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3717032"/>
            <a:ext cx="4805139" cy="2826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Силач на 4 ногах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резиновых сапогах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Прямиком из магазина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Притащил нам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пианино.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755064"/>
            <a:ext cx="4137248" cy="3102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Спозаранку за окошком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Стук, и звон, и кутерьма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 прямым стальным дорожкам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Ходят яркие 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дома.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0516" y="0"/>
            <a:ext cx="2303484" cy="2132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573016"/>
            <a:ext cx="4104456" cy="3078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Красный круг, прямоугольник</a:t>
            </a:r>
            <a:b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Знать обязан каждый школьник:</a:t>
            </a:r>
            <a:b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очень строгий знак.</a:t>
            </a:r>
            <a:b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куда б вы не спешили</a:t>
            </a:r>
            <a:b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папой на автомобиле,</a:t>
            </a:r>
            <a:b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sz="4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проедете </a:t>
            </a:r>
            <a:r>
              <a:rPr lang="ru-RU" sz="4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никак</a:t>
            </a:r>
            <a:endParaRPr lang="ru-RU" sz="4000" dirty="0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645024"/>
            <a:ext cx="3600400" cy="2783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3645024"/>
            <a:ext cx="2988543" cy="28921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встретить знак такой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дороге скоростной,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Где больших размеров яма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ходить опасно прямо,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Там где строится район,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Школа, дом иль стадион.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3501008"/>
            <a:ext cx="3993232" cy="2994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2284519"/>
            <a:ext cx="3240360" cy="430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белом треугольнике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окаемкой красной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Человечкам-школьникам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Очень безопасно.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знак дорожный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Знают все на свете: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Будьте осторожны,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дороге … 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2616024"/>
            <a:ext cx="2615927" cy="2995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16832"/>
            <a:ext cx="3384376" cy="46150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Знак дорожный на пути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Путь железный впереди.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загадка в знаке есть: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Чем опасен переезд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?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548680"/>
            <a:ext cx="2689845" cy="238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149080"/>
            <a:ext cx="5904656" cy="222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И, шагая по дорогам,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 забудьте, малыши: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Край дороги - пешеходам,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Остальное – для ...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861048"/>
            <a:ext cx="4248472" cy="2807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404664"/>
            <a:ext cx="3045693" cy="2837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Под этим знаком, как ни странно,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Все ждут чего-то постоянно.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Кто-то сидя, кто-то стоя…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Что за место здесь такое?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3789040"/>
            <a:ext cx="4608512" cy="2904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224" y="2276872"/>
            <a:ext cx="2379144" cy="3498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Перемолвились машины: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Остудить пора бы шины,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Остановимся, где сквер!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вмешалась буква «Эр»: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Только я могу решить,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Где стоянку разрешить!</a:t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/>
            </a:r>
            <a:b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98272" y="1196752"/>
            <a:ext cx="2464594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3458193"/>
            <a:ext cx="3816424" cy="3094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Загадки по ПДД">
  <a:themeElements>
    <a:clrScheme name="Тема Office 1">
      <a:dk1>
        <a:srgbClr val="000000"/>
      </a:dk1>
      <a:lt1>
        <a:srgbClr val="E7EFBD"/>
      </a:lt1>
      <a:dk2>
        <a:srgbClr val="000000"/>
      </a:dk2>
      <a:lt2>
        <a:srgbClr val="808080"/>
      </a:lt2>
      <a:accent1>
        <a:srgbClr val="E7F3CE"/>
      </a:accent1>
      <a:accent2>
        <a:srgbClr val="CEDB6B"/>
      </a:accent2>
      <a:accent3>
        <a:srgbClr val="F1F6DB"/>
      </a:accent3>
      <a:accent4>
        <a:srgbClr val="000000"/>
      </a:accent4>
      <a:accent5>
        <a:srgbClr val="F1F8E3"/>
      </a:accent5>
      <a:accent6>
        <a:srgbClr val="BAC660"/>
      </a:accent6>
      <a:hlink>
        <a:srgbClr val="5B6B00"/>
      </a:hlink>
      <a:folHlink>
        <a:srgbClr val="595F25"/>
      </a:folHlink>
    </a:clrScheme>
    <a:fontScheme name="Тема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1F6DB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1F6DB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1F6DB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E7EFBD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1F6DB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7F3CE"/>
        </a:accent1>
        <a:accent2>
          <a:srgbClr val="CEDB6B"/>
        </a:accent2>
        <a:accent3>
          <a:srgbClr val="FFFFFF"/>
        </a:accent3>
        <a:accent4>
          <a:srgbClr val="000000"/>
        </a:accent4>
        <a:accent5>
          <a:srgbClr val="F1F8E3"/>
        </a:accent5>
        <a:accent6>
          <a:srgbClr val="BAC660"/>
        </a:accent6>
        <a:hlink>
          <a:srgbClr val="5B6B00"/>
        </a:hlink>
        <a:folHlink>
          <a:srgbClr val="595F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E07E"/>
        </a:accent1>
        <a:accent2>
          <a:srgbClr val="C0D141"/>
        </a:accent2>
        <a:accent3>
          <a:srgbClr val="FFFFFF"/>
        </a:accent3>
        <a:accent4>
          <a:srgbClr val="000000"/>
        </a:accent4>
        <a:accent5>
          <a:srgbClr val="DCEDC0"/>
        </a:accent5>
        <a:accent6>
          <a:srgbClr val="AEBD3A"/>
        </a:accent6>
        <a:hlink>
          <a:srgbClr val="5A6B00"/>
        </a:hlink>
        <a:folHlink>
          <a:srgbClr val="616C4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DFFF05"/>
        </a:accent1>
        <a:accent2>
          <a:srgbClr val="7905FF"/>
        </a:accent2>
        <a:accent3>
          <a:srgbClr val="FFFFFF"/>
        </a:accent3>
        <a:accent4>
          <a:srgbClr val="000000"/>
        </a:accent4>
        <a:accent5>
          <a:srgbClr val="ECFFAA"/>
        </a:accent5>
        <a:accent6>
          <a:srgbClr val="6D04E7"/>
        </a:accent6>
        <a:hlink>
          <a:srgbClr val="750026"/>
        </a:hlink>
        <a:folHlink>
          <a:srgbClr val="637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9D05"/>
        </a:accent1>
        <a:accent2>
          <a:srgbClr val="058DFF"/>
        </a:accent2>
        <a:accent3>
          <a:srgbClr val="FFFFFF"/>
        </a:accent3>
        <a:accent4>
          <a:srgbClr val="000000"/>
        </a:accent4>
        <a:accent5>
          <a:srgbClr val="FFCCAA"/>
        </a:accent5>
        <a:accent6>
          <a:srgbClr val="047FE7"/>
        </a:accent6>
        <a:hlink>
          <a:srgbClr val="700070"/>
        </a:hlink>
        <a:folHlink>
          <a:srgbClr val="636B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Загадки по ПДД</Template>
  <TotalTime>79</TotalTime>
  <Words>127</Words>
  <Application>Microsoft Office PowerPoint</Application>
  <PresentationFormat>Экран (4:3)</PresentationFormat>
  <Paragraphs>28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Загадки по ПДД</vt:lpstr>
      <vt:lpstr>Загадки на дорогах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2013-10-26T12:30:31Z</dcterms:created>
  <dcterms:modified xsi:type="dcterms:W3CDTF">2014-02-16T06:46:01Z</dcterms:modified>
</cp:coreProperties>
</file>