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4" r:id="rId11"/>
    <p:sldId id="263" r:id="rId12"/>
    <p:sldId id="269" r:id="rId13"/>
    <p:sldId id="268" r:id="rId14"/>
    <p:sldId id="267" r:id="rId15"/>
    <p:sldId id="271" r:id="rId16"/>
    <p:sldId id="270" r:id="rId17"/>
    <p:sldId id="266" r:id="rId18"/>
    <p:sldId id="272" r:id="rId19"/>
    <p:sldId id="274" r:id="rId20"/>
    <p:sldId id="279" r:id="rId21"/>
    <p:sldId id="280" r:id="rId22"/>
    <p:sldId id="278" r:id="rId23"/>
    <p:sldId id="277" r:id="rId24"/>
    <p:sldId id="283" r:id="rId25"/>
    <p:sldId id="273" r:id="rId26"/>
    <p:sldId id="282" r:id="rId27"/>
    <p:sldId id="281" r:id="rId28"/>
    <p:sldId id="275" r:id="rId29"/>
    <p:sldId id="284" r:id="rId30"/>
    <p:sldId id="276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630544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214818"/>
            <a:ext cx="4429124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Составила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МБОУ СОШ №1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ЧерныхЛ.В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642918"/>
            <a:ext cx="674178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Зима в фотографиях </a:t>
            </a:r>
          </a:p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И</a:t>
            </a:r>
          </a:p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открытках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классный руковродитель\новыйгод\1355735742_1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классный руковродитель\новыйгод\1355735743_1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классный руковродитель\новыйгод\1355735744_1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67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классный руковродитель\новыйгод\1355735752_1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классный руковродитель\новыйгод\1355735756_1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742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31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D:\классный руковродитель\новыйгод\1355735762_1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67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D:\классный руковродитель\новыйгод\1355735760_1-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классный руковродитель\новыйгод\1355735756_1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D:\классный руковродитель\новыйгод\1355735769_1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61" name="Picture 5" descr="D:\классный руковродитель\новыйгод\1355735803_1-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классный руковродитель\новыйгод\1355735693_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классный руковродитель\новыйгод\1355735806_1-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D:\классный руковродитель\новыйгод\1355735795_1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67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D:\классный руковродитель\новыйгод\1355735796_1-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10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D:\классный руковродитель\новыйгод\1355735780_1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2157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D:\классный руковродитель\новыйгод\1355735778_1-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867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D:\классный руковродитель\новыйгод\1355735794_1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867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D:\классный руковродитель\новыйгод\1355735809_1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397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классный руковродитель\новыйгод\1355735825_1-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4" name="Picture 4" descr="D:\классный руковродитель\новыйгод\1355735814_1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D:\классный руковродитель\новыйгод\1355735828_1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867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классный руковродитель\новыйгод\1355735711_1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691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D:\классный руковродитель\новыйгод\1355735833_1-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Источники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ALLDAY.RU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классный руковродитель\новыйгод\1355735717_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14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классный руковродитель\новыйгод\1355735726_1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классный руковродитель\новыйгод\1355735729_1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666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классный руковродитель\новыйгод\1355735736_1-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7316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классный руковродитель\новыйгод\1355735740_1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классный руковродитель\новыйгод\1355735741_1-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16</Words>
  <PresentationFormat>Экран (4:3)</PresentationFormat>
  <Paragraphs>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10</cp:revision>
  <dcterms:created xsi:type="dcterms:W3CDTF">2015-01-24T08:27:02Z</dcterms:created>
  <dcterms:modified xsi:type="dcterms:W3CDTF">2015-01-24T09:58:27Z</dcterms:modified>
</cp:coreProperties>
</file>