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59" r:id="rId4"/>
    <p:sldId id="260" r:id="rId5"/>
    <p:sldId id="261" r:id="rId6"/>
    <p:sldId id="262" r:id="rId7"/>
    <p:sldId id="263" r:id="rId8"/>
    <p:sldId id="269" r:id="rId9"/>
    <p:sldId id="273" r:id="rId10"/>
    <p:sldId id="264" r:id="rId11"/>
    <p:sldId id="270" r:id="rId12"/>
    <p:sldId id="274" r:id="rId13"/>
    <p:sldId id="265" r:id="rId14"/>
    <p:sldId id="271" r:id="rId15"/>
    <p:sldId id="275" r:id="rId16"/>
    <p:sldId id="266" r:id="rId17"/>
    <p:sldId id="267" r:id="rId18"/>
    <p:sldId id="268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5EF549-2EDC-4DA8-ABB6-53324613EBD2}" type="doc">
      <dgm:prSet loTypeId="urn:microsoft.com/office/officeart/2005/8/layout/radial3" loCatId="cycle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86B0A2DF-7409-4146-A030-3E79626791A0}">
      <dgm:prSet phldrT="[Текст]"/>
      <dgm:spPr/>
      <dgm:t>
        <a:bodyPr/>
        <a:lstStyle/>
        <a:p>
          <a:r>
            <a:rPr lang="ru-RU" dirty="0" smtClean="0"/>
            <a:t>Создание зеленого уголка «Берендеево царство»</a:t>
          </a:r>
          <a:endParaRPr lang="ru-RU" dirty="0"/>
        </a:p>
      </dgm:t>
    </dgm:pt>
    <dgm:pt modelId="{A9CF6D26-5DB2-4549-A977-9EA955DEA263}" type="parTrans" cxnId="{E4D024DC-3A90-4A1F-B258-CD888581ADC0}">
      <dgm:prSet/>
      <dgm:spPr/>
      <dgm:t>
        <a:bodyPr/>
        <a:lstStyle/>
        <a:p>
          <a:endParaRPr lang="ru-RU"/>
        </a:p>
      </dgm:t>
    </dgm:pt>
    <dgm:pt modelId="{D3DC873F-2BB5-4CFB-91D3-B989325E23EC}" type="sibTrans" cxnId="{E4D024DC-3A90-4A1F-B258-CD888581ADC0}">
      <dgm:prSet/>
      <dgm:spPr/>
      <dgm:t>
        <a:bodyPr/>
        <a:lstStyle/>
        <a:p>
          <a:endParaRPr lang="ru-RU"/>
        </a:p>
      </dgm:t>
    </dgm:pt>
    <dgm:pt modelId="{90C0B958-B768-41F5-B711-42E2EBD94A55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Формирование эстетических качеств личности             </a:t>
          </a:r>
          <a:endParaRPr lang="ru-RU" dirty="0">
            <a:solidFill>
              <a:srgbClr val="C00000"/>
            </a:solidFill>
          </a:endParaRPr>
        </a:p>
      </dgm:t>
    </dgm:pt>
    <dgm:pt modelId="{970F8D38-66BE-40BA-B268-C7814FD5205C}" type="parTrans" cxnId="{93BEF574-A7A4-457C-88EA-B84F05A00DE8}">
      <dgm:prSet/>
      <dgm:spPr/>
      <dgm:t>
        <a:bodyPr/>
        <a:lstStyle/>
        <a:p>
          <a:endParaRPr lang="ru-RU"/>
        </a:p>
      </dgm:t>
    </dgm:pt>
    <dgm:pt modelId="{2E4C2D45-4A16-4C44-B596-285751193B58}" type="sibTrans" cxnId="{93BEF574-A7A4-457C-88EA-B84F05A00DE8}">
      <dgm:prSet/>
      <dgm:spPr/>
      <dgm:t>
        <a:bodyPr/>
        <a:lstStyle/>
        <a:p>
          <a:endParaRPr lang="ru-RU"/>
        </a:p>
      </dgm:t>
    </dgm:pt>
    <dgm:pt modelId="{611C59F2-F149-4852-ADB4-9279E56FC89D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Формирование экологической культуры                         </a:t>
          </a:r>
          <a:endParaRPr lang="ru-RU" dirty="0">
            <a:solidFill>
              <a:srgbClr val="C00000"/>
            </a:solidFill>
          </a:endParaRPr>
        </a:p>
      </dgm:t>
    </dgm:pt>
    <dgm:pt modelId="{D53419D0-FA83-4489-865E-B2974B631745}" type="parTrans" cxnId="{7981CC93-862F-434B-A3FA-37AA1E5E35A5}">
      <dgm:prSet/>
      <dgm:spPr/>
      <dgm:t>
        <a:bodyPr/>
        <a:lstStyle/>
        <a:p>
          <a:endParaRPr lang="ru-RU"/>
        </a:p>
      </dgm:t>
    </dgm:pt>
    <dgm:pt modelId="{E2BED137-6D6B-4E47-B87E-6B00A1EA918A}" type="sibTrans" cxnId="{7981CC93-862F-434B-A3FA-37AA1E5E35A5}">
      <dgm:prSet/>
      <dgm:spPr/>
      <dgm:t>
        <a:bodyPr/>
        <a:lstStyle/>
        <a:p>
          <a:endParaRPr lang="ru-RU"/>
        </a:p>
      </dgm:t>
    </dgm:pt>
    <dgm:pt modelId="{9FBD4CBC-83E9-4D32-B980-4237F2BD9453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Оздоровление среды обитания обучающихся</a:t>
          </a:r>
        </a:p>
      </dgm:t>
    </dgm:pt>
    <dgm:pt modelId="{9018CF85-4F7F-4D00-B639-8FF3008BA7EE}" type="parTrans" cxnId="{F5FD5B8C-9133-4D53-A7BC-A1FD726FB78C}">
      <dgm:prSet/>
      <dgm:spPr/>
      <dgm:t>
        <a:bodyPr/>
        <a:lstStyle/>
        <a:p>
          <a:endParaRPr lang="ru-RU"/>
        </a:p>
      </dgm:t>
    </dgm:pt>
    <dgm:pt modelId="{99C0ECBC-3F60-44E7-9851-C0D8E1251221}" type="sibTrans" cxnId="{F5FD5B8C-9133-4D53-A7BC-A1FD726FB78C}">
      <dgm:prSet/>
      <dgm:spPr/>
      <dgm:t>
        <a:bodyPr/>
        <a:lstStyle/>
        <a:p>
          <a:endParaRPr lang="ru-RU"/>
        </a:p>
      </dgm:t>
    </dgm:pt>
    <dgm:pt modelId="{F1472BFA-ADB6-4DE2-98EB-17D9AD77C6F2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Создание зоны реабилитации детского организма       </a:t>
          </a:r>
          <a:endParaRPr lang="ru-RU" dirty="0">
            <a:solidFill>
              <a:srgbClr val="C00000"/>
            </a:solidFill>
          </a:endParaRPr>
        </a:p>
      </dgm:t>
    </dgm:pt>
    <dgm:pt modelId="{757039AB-15F3-4A91-941E-AAEE7EFFBA89}" type="parTrans" cxnId="{CBB88F6B-FBDA-4439-9849-D4771A8CA04F}">
      <dgm:prSet/>
      <dgm:spPr/>
      <dgm:t>
        <a:bodyPr/>
        <a:lstStyle/>
        <a:p>
          <a:endParaRPr lang="ru-RU"/>
        </a:p>
      </dgm:t>
    </dgm:pt>
    <dgm:pt modelId="{1114089B-1745-47F8-A497-CCCD12CC91AE}" type="sibTrans" cxnId="{CBB88F6B-FBDA-4439-9849-D4771A8CA04F}">
      <dgm:prSet/>
      <dgm:spPr/>
      <dgm:t>
        <a:bodyPr/>
        <a:lstStyle/>
        <a:p>
          <a:endParaRPr lang="ru-RU"/>
        </a:p>
      </dgm:t>
    </dgm:pt>
    <dgm:pt modelId="{8DDD74D9-8FC8-4987-91A1-CC3D1022B97B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Улучшение микроклимата в школе</a:t>
          </a:r>
          <a:endParaRPr lang="ru-RU" dirty="0">
            <a:solidFill>
              <a:srgbClr val="C00000"/>
            </a:solidFill>
          </a:endParaRPr>
        </a:p>
      </dgm:t>
    </dgm:pt>
    <dgm:pt modelId="{58F6F1AB-DB08-40D1-8CEC-656846085EE1}" type="parTrans" cxnId="{E1D996C8-82E7-4380-B26E-6240FF93586C}">
      <dgm:prSet/>
      <dgm:spPr/>
      <dgm:t>
        <a:bodyPr/>
        <a:lstStyle/>
        <a:p>
          <a:endParaRPr lang="ru-RU"/>
        </a:p>
      </dgm:t>
    </dgm:pt>
    <dgm:pt modelId="{A8B918C5-915F-4953-876D-0D62633EA042}" type="sibTrans" cxnId="{E1D996C8-82E7-4380-B26E-6240FF93586C}">
      <dgm:prSet/>
      <dgm:spPr/>
      <dgm:t>
        <a:bodyPr/>
        <a:lstStyle/>
        <a:p>
          <a:endParaRPr lang="ru-RU"/>
        </a:p>
      </dgm:t>
    </dgm:pt>
    <dgm:pt modelId="{0BF916FA-75FD-41D9-87F5-D9A54C07465D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Благоустройство рекреационной зоны школы</a:t>
          </a:r>
          <a:endParaRPr lang="ru-RU" dirty="0">
            <a:solidFill>
              <a:srgbClr val="C00000"/>
            </a:solidFill>
          </a:endParaRPr>
        </a:p>
      </dgm:t>
    </dgm:pt>
    <dgm:pt modelId="{4BDC7499-B1AF-4DBC-A9BD-2C8ADE23893B}" type="parTrans" cxnId="{19B9325F-1B80-49E4-B774-9CCEC2EC5C81}">
      <dgm:prSet/>
      <dgm:spPr/>
      <dgm:t>
        <a:bodyPr/>
        <a:lstStyle/>
        <a:p>
          <a:endParaRPr lang="ru-RU"/>
        </a:p>
      </dgm:t>
    </dgm:pt>
    <dgm:pt modelId="{C7772471-E6C8-4020-BD26-E12F6C58DAC8}" type="sibTrans" cxnId="{19B9325F-1B80-49E4-B774-9CCEC2EC5C81}">
      <dgm:prSet/>
      <dgm:spPr/>
      <dgm:t>
        <a:bodyPr/>
        <a:lstStyle/>
        <a:p>
          <a:endParaRPr lang="ru-RU"/>
        </a:p>
      </dgm:t>
    </dgm:pt>
    <dgm:pt modelId="{EFBDCB4D-1C5D-4348-9143-467F5AD4F6EC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Повышение качества знаний за счёт широкого использования натуральной наглядности</a:t>
          </a:r>
          <a:endParaRPr lang="ru-RU" dirty="0">
            <a:solidFill>
              <a:srgbClr val="C00000"/>
            </a:solidFill>
          </a:endParaRPr>
        </a:p>
      </dgm:t>
    </dgm:pt>
    <dgm:pt modelId="{8B8A733E-D26F-4976-B26A-E7B451644ADC}" type="parTrans" cxnId="{CA03A3E5-5D4E-4D77-9DB7-55746BF8A288}">
      <dgm:prSet/>
      <dgm:spPr/>
      <dgm:t>
        <a:bodyPr/>
        <a:lstStyle/>
        <a:p>
          <a:endParaRPr lang="ru-RU"/>
        </a:p>
      </dgm:t>
    </dgm:pt>
    <dgm:pt modelId="{58EC4BBD-20A5-4F9B-A596-697FFCB0CF06}" type="sibTrans" cxnId="{CA03A3E5-5D4E-4D77-9DB7-55746BF8A288}">
      <dgm:prSet/>
      <dgm:spPr/>
      <dgm:t>
        <a:bodyPr/>
        <a:lstStyle/>
        <a:p>
          <a:endParaRPr lang="ru-RU"/>
        </a:p>
      </dgm:t>
    </dgm:pt>
    <dgm:pt modelId="{156A956A-76D9-454E-97E2-38011DD32CD8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Приобретение практических умений по выращиванию комнатных растений</a:t>
          </a:r>
          <a:endParaRPr lang="ru-RU" dirty="0">
            <a:solidFill>
              <a:srgbClr val="C00000"/>
            </a:solidFill>
          </a:endParaRPr>
        </a:p>
      </dgm:t>
    </dgm:pt>
    <dgm:pt modelId="{CA0EC92B-5042-4ADA-9A51-FC7431ABE350}" type="parTrans" cxnId="{BDABBCD2-D6E7-4165-862E-6A6CD202DF1D}">
      <dgm:prSet/>
      <dgm:spPr/>
      <dgm:t>
        <a:bodyPr/>
        <a:lstStyle/>
        <a:p>
          <a:endParaRPr lang="ru-RU"/>
        </a:p>
      </dgm:t>
    </dgm:pt>
    <dgm:pt modelId="{06137413-22A3-4DAE-AEE2-56CCA871E89F}" type="sibTrans" cxnId="{BDABBCD2-D6E7-4165-862E-6A6CD202DF1D}">
      <dgm:prSet/>
      <dgm:spPr/>
      <dgm:t>
        <a:bodyPr/>
        <a:lstStyle/>
        <a:p>
          <a:endParaRPr lang="ru-RU"/>
        </a:p>
      </dgm:t>
    </dgm:pt>
    <dgm:pt modelId="{E10FCFA4-5598-499E-B1A7-9D4B095D1DA6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Развитие интереса к профессиям, связанным с дизайном интерьера и озеленением</a:t>
          </a:r>
          <a:endParaRPr lang="ru-RU" dirty="0">
            <a:solidFill>
              <a:srgbClr val="C00000"/>
            </a:solidFill>
          </a:endParaRPr>
        </a:p>
      </dgm:t>
    </dgm:pt>
    <dgm:pt modelId="{37987582-4D41-468A-8E9E-7336212E012D}" type="parTrans" cxnId="{1722BE58-F39E-4CF4-ACFB-9B6E6B2A5F08}">
      <dgm:prSet/>
      <dgm:spPr/>
      <dgm:t>
        <a:bodyPr/>
        <a:lstStyle/>
        <a:p>
          <a:endParaRPr lang="ru-RU"/>
        </a:p>
      </dgm:t>
    </dgm:pt>
    <dgm:pt modelId="{9C5DE7CA-0BA3-4FC5-9211-168D814F96AC}" type="sibTrans" cxnId="{1722BE58-F39E-4CF4-ACFB-9B6E6B2A5F08}">
      <dgm:prSet/>
      <dgm:spPr/>
      <dgm:t>
        <a:bodyPr/>
        <a:lstStyle/>
        <a:p>
          <a:endParaRPr lang="ru-RU"/>
        </a:p>
      </dgm:t>
    </dgm:pt>
    <dgm:pt modelId="{D8B98F4A-2498-492D-A71F-ED30E1555249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Выполнение работ, связанных с проведением исследовательских работ с комнатными растениями</a:t>
          </a:r>
          <a:endParaRPr lang="ru-RU" dirty="0">
            <a:solidFill>
              <a:srgbClr val="C00000"/>
            </a:solidFill>
          </a:endParaRPr>
        </a:p>
      </dgm:t>
    </dgm:pt>
    <dgm:pt modelId="{C31F2949-BFAE-46B9-BBE5-22726B8D55C2}" type="parTrans" cxnId="{5B3742BE-7AD2-45C7-ACB3-27617CEC54B4}">
      <dgm:prSet/>
      <dgm:spPr/>
      <dgm:t>
        <a:bodyPr/>
        <a:lstStyle/>
        <a:p>
          <a:endParaRPr lang="ru-RU"/>
        </a:p>
      </dgm:t>
    </dgm:pt>
    <dgm:pt modelId="{769A455F-A841-4581-85BE-886FB94818A0}" type="sibTrans" cxnId="{5B3742BE-7AD2-45C7-ACB3-27617CEC54B4}">
      <dgm:prSet/>
      <dgm:spPr/>
      <dgm:t>
        <a:bodyPr/>
        <a:lstStyle/>
        <a:p>
          <a:endParaRPr lang="ru-RU"/>
        </a:p>
      </dgm:t>
    </dgm:pt>
    <dgm:pt modelId="{3B069101-A319-40D1-9262-D9BF4AB87845}" type="pres">
      <dgm:prSet presAssocID="{395EF549-2EDC-4DA8-ABB6-53324613EBD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27EE4-C262-4637-9E48-C746862F917C}" type="pres">
      <dgm:prSet presAssocID="{395EF549-2EDC-4DA8-ABB6-53324613EBD2}" presName="radial" presStyleCnt="0">
        <dgm:presLayoutVars>
          <dgm:animLvl val="ctr"/>
        </dgm:presLayoutVars>
      </dgm:prSet>
      <dgm:spPr/>
    </dgm:pt>
    <dgm:pt modelId="{BBB2FE3F-3313-4A2D-AB8F-7BB0291DE73B}" type="pres">
      <dgm:prSet presAssocID="{86B0A2DF-7409-4146-A030-3E79626791A0}" presName="centerShape" presStyleLbl="vennNode1" presStyleIdx="0" presStyleCnt="11"/>
      <dgm:spPr/>
      <dgm:t>
        <a:bodyPr/>
        <a:lstStyle/>
        <a:p>
          <a:endParaRPr lang="ru-RU"/>
        </a:p>
      </dgm:t>
    </dgm:pt>
    <dgm:pt modelId="{DBD12929-31DD-42C7-B88D-F7D721D0F0A5}" type="pres">
      <dgm:prSet presAssocID="{90C0B958-B768-41F5-B711-42E2EBD94A55}" presName="node" presStyleLbl="vennNode1" presStyleIdx="1" presStyleCnt="11" custRadScaleRad="100053" custRadScaleInc="3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67A2D-C21B-4F44-B7DA-4F5776A1B242}" type="pres">
      <dgm:prSet presAssocID="{611C59F2-F149-4852-ADB4-9279E56FC89D}" presName="node" presStyleLbl="vennNode1" presStyleIdx="2" presStyleCnt="11" custRadScaleRad="107278" custRadScaleInc="4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357BC-C3C6-46C4-96B4-2573BF1C86A7}" type="pres">
      <dgm:prSet presAssocID="{9FBD4CBC-83E9-4D32-B980-4237F2BD9453}" presName="node" presStyleLbl="vennNode1" presStyleIdx="3" presStyleCnt="11" custRadScaleRad="106152" custRadScaleInc="3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8B36D-9B23-4C45-AC08-84B550D6AE20}" type="pres">
      <dgm:prSet presAssocID="{F1472BFA-ADB6-4DE2-98EB-17D9AD77C6F2}" presName="node" presStyleLbl="vennNode1" presStyleIdx="4" presStyleCnt="11" custRadScaleRad="106613" custRadScaleInc="-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EC782-D1E3-4D65-BF46-520639F65492}" type="pres">
      <dgm:prSet presAssocID="{8DDD74D9-8FC8-4987-91A1-CC3D1022B97B}" presName="node" presStyleLbl="vennNode1" presStyleIdx="5" presStyleCnt="11" custRadScaleRad="109176" custRadScaleInc="3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16870-223D-4B96-AF2E-714E743EE471}" type="pres">
      <dgm:prSet presAssocID="{0BF916FA-75FD-41D9-87F5-D9A54C07465D}" presName="node" presStyleLbl="vennNode1" presStyleIdx="6" presStyleCnt="11" custRadScaleRad="112065" custRadScaleInc="1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F3955-7651-4C3E-A120-4FE08F0E52C5}" type="pres">
      <dgm:prSet presAssocID="{EFBDCB4D-1C5D-4348-9143-467F5AD4F6EC}" presName="node" presStyleLbl="vennNode1" presStyleIdx="7" presStyleCnt="11" custRadScaleRad="111791" custRadScaleInc="2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E2B2A-0F61-4602-A1CB-67AEE506E408}" type="pres">
      <dgm:prSet presAssocID="{156A956A-76D9-454E-97E2-38011DD32CD8}" presName="node" presStyleLbl="vennNode1" presStyleIdx="8" presStyleCnt="11" custRadScaleRad="108941" custRadScaleInc="-2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45ADD-3CCB-4950-9F21-6E512FEAE8D7}" type="pres">
      <dgm:prSet presAssocID="{D8B98F4A-2498-492D-A71F-ED30E1555249}" presName="node" presStyleLbl="vennNode1" presStyleIdx="9" presStyleCnt="11" custRadScaleRad="110433" custRadScaleInc="-4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DC17E-26F6-4505-8FC9-3D0B254935C0}" type="pres">
      <dgm:prSet presAssocID="{E10FCFA4-5598-499E-B1A7-9D4B095D1DA6}" presName="node" presStyleLbl="vennNode1" presStyleIdx="10" presStyleCnt="11" custRadScaleRad="106338" custRadScaleInc="-2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22BE58-F39E-4CF4-ACFB-9B6E6B2A5F08}" srcId="{86B0A2DF-7409-4146-A030-3E79626791A0}" destId="{E10FCFA4-5598-499E-B1A7-9D4B095D1DA6}" srcOrd="9" destOrd="0" parTransId="{37987582-4D41-468A-8E9E-7336212E012D}" sibTransId="{9C5DE7CA-0BA3-4FC5-9211-168D814F96AC}"/>
    <dgm:cxn modelId="{93BEF574-A7A4-457C-88EA-B84F05A00DE8}" srcId="{86B0A2DF-7409-4146-A030-3E79626791A0}" destId="{90C0B958-B768-41F5-B711-42E2EBD94A55}" srcOrd="0" destOrd="0" parTransId="{970F8D38-66BE-40BA-B268-C7814FD5205C}" sibTransId="{2E4C2D45-4A16-4C44-B596-285751193B58}"/>
    <dgm:cxn modelId="{4D050E31-A592-4913-8749-E288FA0F69EA}" type="presOf" srcId="{395EF549-2EDC-4DA8-ABB6-53324613EBD2}" destId="{3B069101-A319-40D1-9262-D9BF4AB87845}" srcOrd="0" destOrd="0" presId="urn:microsoft.com/office/officeart/2005/8/layout/radial3"/>
    <dgm:cxn modelId="{E1D996C8-82E7-4380-B26E-6240FF93586C}" srcId="{86B0A2DF-7409-4146-A030-3E79626791A0}" destId="{8DDD74D9-8FC8-4987-91A1-CC3D1022B97B}" srcOrd="4" destOrd="0" parTransId="{58F6F1AB-DB08-40D1-8CEC-656846085EE1}" sibTransId="{A8B918C5-915F-4953-876D-0D62633EA042}"/>
    <dgm:cxn modelId="{19B9325F-1B80-49E4-B774-9CCEC2EC5C81}" srcId="{86B0A2DF-7409-4146-A030-3E79626791A0}" destId="{0BF916FA-75FD-41D9-87F5-D9A54C07465D}" srcOrd="5" destOrd="0" parTransId="{4BDC7499-B1AF-4DBC-A9BD-2C8ADE23893B}" sibTransId="{C7772471-E6C8-4020-BD26-E12F6C58DAC8}"/>
    <dgm:cxn modelId="{56705A41-799D-40E2-9521-6EB90001CEE7}" type="presOf" srcId="{90C0B958-B768-41F5-B711-42E2EBD94A55}" destId="{DBD12929-31DD-42C7-B88D-F7D721D0F0A5}" srcOrd="0" destOrd="0" presId="urn:microsoft.com/office/officeart/2005/8/layout/radial3"/>
    <dgm:cxn modelId="{C4A42395-A2FB-457B-AA00-B94D5DDC03A8}" type="presOf" srcId="{EFBDCB4D-1C5D-4348-9143-467F5AD4F6EC}" destId="{BAFF3955-7651-4C3E-A120-4FE08F0E52C5}" srcOrd="0" destOrd="0" presId="urn:microsoft.com/office/officeart/2005/8/layout/radial3"/>
    <dgm:cxn modelId="{2DD7844F-0B76-4A66-B0D1-69A39E092549}" type="presOf" srcId="{86B0A2DF-7409-4146-A030-3E79626791A0}" destId="{BBB2FE3F-3313-4A2D-AB8F-7BB0291DE73B}" srcOrd="0" destOrd="0" presId="urn:microsoft.com/office/officeart/2005/8/layout/radial3"/>
    <dgm:cxn modelId="{BDABBCD2-D6E7-4165-862E-6A6CD202DF1D}" srcId="{86B0A2DF-7409-4146-A030-3E79626791A0}" destId="{156A956A-76D9-454E-97E2-38011DD32CD8}" srcOrd="7" destOrd="0" parTransId="{CA0EC92B-5042-4ADA-9A51-FC7431ABE350}" sibTransId="{06137413-22A3-4DAE-AEE2-56CCA871E89F}"/>
    <dgm:cxn modelId="{CBB88F6B-FBDA-4439-9849-D4771A8CA04F}" srcId="{86B0A2DF-7409-4146-A030-3E79626791A0}" destId="{F1472BFA-ADB6-4DE2-98EB-17D9AD77C6F2}" srcOrd="3" destOrd="0" parTransId="{757039AB-15F3-4A91-941E-AAEE7EFFBA89}" sibTransId="{1114089B-1745-47F8-A497-CCCD12CC91AE}"/>
    <dgm:cxn modelId="{5B3742BE-7AD2-45C7-ACB3-27617CEC54B4}" srcId="{86B0A2DF-7409-4146-A030-3E79626791A0}" destId="{D8B98F4A-2498-492D-A71F-ED30E1555249}" srcOrd="8" destOrd="0" parTransId="{C31F2949-BFAE-46B9-BBE5-22726B8D55C2}" sibTransId="{769A455F-A841-4581-85BE-886FB94818A0}"/>
    <dgm:cxn modelId="{E790BD3B-5BC0-409D-9148-6F032F0862E5}" type="presOf" srcId="{156A956A-76D9-454E-97E2-38011DD32CD8}" destId="{689E2B2A-0F61-4602-A1CB-67AEE506E408}" srcOrd="0" destOrd="0" presId="urn:microsoft.com/office/officeart/2005/8/layout/radial3"/>
    <dgm:cxn modelId="{CA03A3E5-5D4E-4D77-9DB7-55746BF8A288}" srcId="{86B0A2DF-7409-4146-A030-3E79626791A0}" destId="{EFBDCB4D-1C5D-4348-9143-467F5AD4F6EC}" srcOrd="6" destOrd="0" parTransId="{8B8A733E-D26F-4976-B26A-E7B451644ADC}" sibTransId="{58EC4BBD-20A5-4F9B-A596-697FFCB0CF06}"/>
    <dgm:cxn modelId="{C58AE907-FCA7-4F9E-BACA-A08660802E40}" type="presOf" srcId="{D8B98F4A-2498-492D-A71F-ED30E1555249}" destId="{74045ADD-3CCB-4950-9F21-6E512FEAE8D7}" srcOrd="0" destOrd="0" presId="urn:microsoft.com/office/officeart/2005/8/layout/radial3"/>
    <dgm:cxn modelId="{EB5931ED-31FC-424F-9044-6C47F477111E}" type="presOf" srcId="{8DDD74D9-8FC8-4987-91A1-CC3D1022B97B}" destId="{A64EC782-D1E3-4D65-BF46-520639F65492}" srcOrd="0" destOrd="0" presId="urn:microsoft.com/office/officeart/2005/8/layout/radial3"/>
    <dgm:cxn modelId="{75C50F8B-B82B-44E9-84BB-40F5924DFC64}" type="presOf" srcId="{F1472BFA-ADB6-4DE2-98EB-17D9AD77C6F2}" destId="{16F8B36D-9B23-4C45-AC08-84B550D6AE20}" srcOrd="0" destOrd="0" presId="urn:microsoft.com/office/officeart/2005/8/layout/radial3"/>
    <dgm:cxn modelId="{E4D024DC-3A90-4A1F-B258-CD888581ADC0}" srcId="{395EF549-2EDC-4DA8-ABB6-53324613EBD2}" destId="{86B0A2DF-7409-4146-A030-3E79626791A0}" srcOrd="0" destOrd="0" parTransId="{A9CF6D26-5DB2-4549-A977-9EA955DEA263}" sibTransId="{D3DC873F-2BB5-4CFB-91D3-B989325E23EC}"/>
    <dgm:cxn modelId="{2EC9DA80-703D-4C22-88A0-FEB6E35316D8}" type="presOf" srcId="{E10FCFA4-5598-499E-B1A7-9D4B095D1DA6}" destId="{42DDC17E-26F6-4505-8FC9-3D0B254935C0}" srcOrd="0" destOrd="0" presId="urn:microsoft.com/office/officeart/2005/8/layout/radial3"/>
    <dgm:cxn modelId="{D9803EF2-3B1A-4116-8A06-69CEB85C5BBD}" type="presOf" srcId="{611C59F2-F149-4852-ADB4-9279E56FC89D}" destId="{A1067A2D-C21B-4F44-B7DA-4F5776A1B242}" srcOrd="0" destOrd="0" presId="urn:microsoft.com/office/officeart/2005/8/layout/radial3"/>
    <dgm:cxn modelId="{4561F936-6743-424F-B4CE-B566C719EB04}" type="presOf" srcId="{9FBD4CBC-83E9-4D32-B980-4237F2BD9453}" destId="{5C4357BC-C3C6-46C4-96B4-2573BF1C86A7}" srcOrd="0" destOrd="0" presId="urn:microsoft.com/office/officeart/2005/8/layout/radial3"/>
    <dgm:cxn modelId="{F5FD5B8C-9133-4D53-A7BC-A1FD726FB78C}" srcId="{86B0A2DF-7409-4146-A030-3E79626791A0}" destId="{9FBD4CBC-83E9-4D32-B980-4237F2BD9453}" srcOrd="2" destOrd="0" parTransId="{9018CF85-4F7F-4D00-B639-8FF3008BA7EE}" sibTransId="{99C0ECBC-3F60-44E7-9851-C0D8E1251221}"/>
    <dgm:cxn modelId="{7981CC93-862F-434B-A3FA-37AA1E5E35A5}" srcId="{86B0A2DF-7409-4146-A030-3E79626791A0}" destId="{611C59F2-F149-4852-ADB4-9279E56FC89D}" srcOrd="1" destOrd="0" parTransId="{D53419D0-FA83-4489-865E-B2974B631745}" sibTransId="{E2BED137-6D6B-4E47-B87E-6B00A1EA918A}"/>
    <dgm:cxn modelId="{803E3D0A-9D8F-45D2-86B7-DE721BF016E6}" type="presOf" srcId="{0BF916FA-75FD-41D9-87F5-D9A54C07465D}" destId="{8BF16870-223D-4B96-AF2E-714E743EE471}" srcOrd="0" destOrd="0" presId="urn:microsoft.com/office/officeart/2005/8/layout/radial3"/>
    <dgm:cxn modelId="{4326B89B-7858-435F-BB97-7CCFD00C04E5}" type="presParOf" srcId="{3B069101-A319-40D1-9262-D9BF4AB87845}" destId="{8FA27EE4-C262-4637-9E48-C746862F917C}" srcOrd="0" destOrd="0" presId="urn:microsoft.com/office/officeart/2005/8/layout/radial3"/>
    <dgm:cxn modelId="{B68049FC-7B38-40DF-BD9F-2EFDD64361EA}" type="presParOf" srcId="{8FA27EE4-C262-4637-9E48-C746862F917C}" destId="{BBB2FE3F-3313-4A2D-AB8F-7BB0291DE73B}" srcOrd="0" destOrd="0" presId="urn:microsoft.com/office/officeart/2005/8/layout/radial3"/>
    <dgm:cxn modelId="{39987925-0A72-4A2A-AD84-CEC80BE6131C}" type="presParOf" srcId="{8FA27EE4-C262-4637-9E48-C746862F917C}" destId="{DBD12929-31DD-42C7-B88D-F7D721D0F0A5}" srcOrd="1" destOrd="0" presId="urn:microsoft.com/office/officeart/2005/8/layout/radial3"/>
    <dgm:cxn modelId="{A79B58F3-81AD-47BC-89C0-254942D9EB95}" type="presParOf" srcId="{8FA27EE4-C262-4637-9E48-C746862F917C}" destId="{A1067A2D-C21B-4F44-B7DA-4F5776A1B242}" srcOrd="2" destOrd="0" presId="urn:microsoft.com/office/officeart/2005/8/layout/radial3"/>
    <dgm:cxn modelId="{1C91ACF2-9E88-4881-97E8-19BC46C729A6}" type="presParOf" srcId="{8FA27EE4-C262-4637-9E48-C746862F917C}" destId="{5C4357BC-C3C6-46C4-96B4-2573BF1C86A7}" srcOrd="3" destOrd="0" presId="urn:microsoft.com/office/officeart/2005/8/layout/radial3"/>
    <dgm:cxn modelId="{FB7799DF-49EA-41F3-95E0-B0285BD73F2A}" type="presParOf" srcId="{8FA27EE4-C262-4637-9E48-C746862F917C}" destId="{16F8B36D-9B23-4C45-AC08-84B550D6AE20}" srcOrd="4" destOrd="0" presId="urn:microsoft.com/office/officeart/2005/8/layout/radial3"/>
    <dgm:cxn modelId="{E8725544-2749-4F9D-A186-BD1C95540945}" type="presParOf" srcId="{8FA27EE4-C262-4637-9E48-C746862F917C}" destId="{A64EC782-D1E3-4D65-BF46-520639F65492}" srcOrd="5" destOrd="0" presId="urn:microsoft.com/office/officeart/2005/8/layout/radial3"/>
    <dgm:cxn modelId="{E3037FDE-21B9-4529-A93B-AF7F998E64ED}" type="presParOf" srcId="{8FA27EE4-C262-4637-9E48-C746862F917C}" destId="{8BF16870-223D-4B96-AF2E-714E743EE471}" srcOrd="6" destOrd="0" presId="urn:microsoft.com/office/officeart/2005/8/layout/radial3"/>
    <dgm:cxn modelId="{B99C86A5-857D-4E2A-81A9-D053E144FC53}" type="presParOf" srcId="{8FA27EE4-C262-4637-9E48-C746862F917C}" destId="{BAFF3955-7651-4C3E-A120-4FE08F0E52C5}" srcOrd="7" destOrd="0" presId="urn:microsoft.com/office/officeart/2005/8/layout/radial3"/>
    <dgm:cxn modelId="{EB32D270-E416-4766-A42A-89C3CF7D056B}" type="presParOf" srcId="{8FA27EE4-C262-4637-9E48-C746862F917C}" destId="{689E2B2A-0F61-4602-A1CB-67AEE506E408}" srcOrd="8" destOrd="0" presId="urn:microsoft.com/office/officeart/2005/8/layout/radial3"/>
    <dgm:cxn modelId="{AB857418-640B-4678-BDD4-F64CBFE8F536}" type="presParOf" srcId="{8FA27EE4-C262-4637-9E48-C746862F917C}" destId="{74045ADD-3CCB-4950-9F21-6E512FEAE8D7}" srcOrd="9" destOrd="0" presId="urn:microsoft.com/office/officeart/2005/8/layout/radial3"/>
    <dgm:cxn modelId="{2D829DF5-F40D-4AC3-9F11-7A22A723CFEC}" type="presParOf" srcId="{8FA27EE4-C262-4637-9E48-C746862F917C}" destId="{42DDC17E-26F6-4505-8FC9-3D0B254935C0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6C32F3-7A43-44B7-BAED-71B9BA6B7E87}" type="doc">
      <dgm:prSet loTypeId="urn:microsoft.com/office/officeart/2005/8/layout/radial3" loCatId="cycle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71FB6B-AC89-45F3-9F3F-874F2F156DF2}">
      <dgm:prSet phldrT="[Текст]"/>
      <dgm:spPr/>
      <dgm:t>
        <a:bodyPr/>
        <a:lstStyle/>
        <a:p>
          <a:r>
            <a:rPr lang="ru-RU" dirty="0" smtClean="0"/>
            <a:t>Анализ условий для создания зимнего сада</a:t>
          </a:r>
          <a:endParaRPr lang="ru-RU" dirty="0"/>
        </a:p>
      </dgm:t>
    </dgm:pt>
    <dgm:pt modelId="{64B8653C-DA78-428B-AEC1-35BC2A60223E}" type="parTrans" cxnId="{7C8A4900-1B68-40DE-9665-C5AA8AAF5744}">
      <dgm:prSet/>
      <dgm:spPr/>
      <dgm:t>
        <a:bodyPr/>
        <a:lstStyle/>
        <a:p>
          <a:endParaRPr lang="ru-RU"/>
        </a:p>
      </dgm:t>
    </dgm:pt>
    <dgm:pt modelId="{0F7101BB-3786-46AA-B45A-36EB20A9346D}" type="sibTrans" cxnId="{7C8A4900-1B68-40DE-9665-C5AA8AAF5744}">
      <dgm:prSet/>
      <dgm:spPr/>
      <dgm:t>
        <a:bodyPr/>
        <a:lstStyle/>
        <a:p>
          <a:endParaRPr lang="ru-RU"/>
        </a:p>
      </dgm:t>
    </dgm:pt>
    <dgm:pt modelId="{7F13B5D3-755D-4E16-A65F-588229C103CF}">
      <dgm:prSet phldrT="[Текст]" custT="1"/>
      <dgm:spPr/>
      <dgm:t>
        <a:bodyPr/>
        <a:lstStyle/>
        <a:p>
          <a:r>
            <a:rPr lang="ru-RU" sz="2000" dirty="0" smtClean="0"/>
            <a:t>Свет</a:t>
          </a:r>
          <a:endParaRPr lang="ru-RU" sz="2000" dirty="0"/>
        </a:p>
      </dgm:t>
    </dgm:pt>
    <dgm:pt modelId="{7B1499E8-C740-4C5A-BDF9-69189F91568B}" type="parTrans" cxnId="{F1D2E81A-9D3E-42E7-A31C-9558691A434E}">
      <dgm:prSet/>
      <dgm:spPr/>
      <dgm:t>
        <a:bodyPr/>
        <a:lstStyle/>
        <a:p>
          <a:endParaRPr lang="ru-RU"/>
        </a:p>
      </dgm:t>
    </dgm:pt>
    <dgm:pt modelId="{C58FF9D8-73CB-456D-AD98-AA4629E9C6A3}" type="sibTrans" cxnId="{F1D2E81A-9D3E-42E7-A31C-9558691A434E}">
      <dgm:prSet/>
      <dgm:spPr/>
      <dgm:t>
        <a:bodyPr/>
        <a:lstStyle/>
        <a:p>
          <a:endParaRPr lang="ru-RU"/>
        </a:p>
      </dgm:t>
    </dgm:pt>
    <dgm:pt modelId="{0B0C2E49-2CEA-47B6-B6DB-85AA0C4E911A}">
      <dgm:prSet phldrT="[Текст]" custT="1"/>
      <dgm:spPr/>
      <dgm:t>
        <a:bodyPr/>
        <a:lstStyle/>
        <a:p>
          <a:r>
            <a:rPr lang="ru-RU" sz="2000" dirty="0" smtClean="0"/>
            <a:t>Полив</a:t>
          </a:r>
          <a:endParaRPr lang="ru-RU" sz="2000" dirty="0"/>
        </a:p>
      </dgm:t>
    </dgm:pt>
    <dgm:pt modelId="{D5D4B61E-104D-4FA1-B402-4E9A44F519D7}" type="parTrans" cxnId="{80F7F3DC-70EF-44A6-85B0-5CA9327BBCD4}">
      <dgm:prSet/>
      <dgm:spPr/>
      <dgm:t>
        <a:bodyPr/>
        <a:lstStyle/>
        <a:p>
          <a:endParaRPr lang="ru-RU"/>
        </a:p>
      </dgm:t>
    </dgm:pt>
    <dgm:pt modelId="{C908F031-A1DB-4A25-8E50-41933E273193}" type="sibTrans" cxnId="{80F7F3DC-70EF-44A6-85B0-5CA9327BBCD4}">
      <dgm:prSet/>
      <dgm:spPr/>
      <dgm:t>
        <a:bodyPr/>
        <a:lstStyle/>
        <a:p>
          <a:endParaRPr lang="ru-RU"/>
        </a:p>
      </dgm:t>
    </dgm:pt>
    <dgm:pt modelId="{4F0A769C-CA7B-4C1A-B7E7-DA70A1E50257}">
      <dgm:prSet phldrT="[Текст]"/>
      <dgm:spPr/>
      <dgm:t>
        <a:bodyPr/>
        <a:lstStyle/>
        <a:p>
          <a:r>
            <a:rPr lang="ru-RU" dirty="0" smtClean="0"/>
            <a:t>Территория</a:t>
          </a:r>
          <a:endParaRPr lang="ru-RU" dirty="0"/>
        </a:p>
      </dgm:t>
    </dgm:pt>
    <dgm:pt modelId="{DA86F33B-E3E6-49AA-AC47-1B12E6294620}" type="parTrans" cxnId="{A9F495A7-0E5D-4332-B163-E4E2D0213664}">
      <dgm:prSet/>
      <dgm:spPr/>
      <dgm:t>
        <a:bodyPr/>
        <a:lstStyle/>
        <a:p>
          <a:endParaRPr lang="ru-RU"/>
        </a:p>
      </dgm:t>
    </dgm:pt>
    <dgm:pt modelId="{6C5095F9-F5C2-4998-9C81-DDF1B518F7CB}" type="sibTrans" cxnId="{A9F495A7-0E5D-4332-B163-E4E2D0213664}">
      <dgm:prSet/>
      <dgm:spPr/>
      <dgm:t>
        <a:bodyPr/>
        <a:lstStyle/>
        <a:p>
          <a:endParaRPr lang="ru-RU"/>
        </a:p>
      </dgm:t>
    </dgm:pt>
    <dgm:pt modelId="{C102F666-2237-4215-8AA4-E436D97F30F5}">
      <dgm:prSet phldrT="[Текст]"/>
      <dgm:spPr/>
      <dgm:t>
        <a:bodyPr/>
        <a:lstStyle/>
        <a:p>
          <a:r>
            <a:rPr lang="ru-RU" dirty="0" smtClean="0"/>
            <a:t>Влажность</a:t>
          </a:r>
          <a:endParaRPr lang="ru-RU" dirty="0"/>
        </a:p>
      </dgm:t>
    </dgm:pt>
    <dgm:pt modelId="{BCA69F98-9D71-481A-BFAC-4EB1533F4AFF}" type="parTrans" cxnId="{CDDCCC14-F009-43DE-BC7D-DAC8C74A9CCC}">
      <dgm:prSet/>
      <dgm:spPr/>
      <dgm:t>
        <a:bodyPr/>
        <a:lstStyle/>
        <a:p>
          <a:endParaRPr lang="ru-RU"/>
        </a:p>
      </dgm:t>
    </dgm:pt>
    <dgm:pt modelId="{91B005B3-4FED-47CC-9286-630B02B12725}" type="sibTrans" cxnId="{CDDCCC14-F009-43DE-BC7D-DAC8C74A9CCC}">
      <dgm:prSet/>
      <dgm:spPr/>
      <dgm:t>
        <a:bodyPr/>
        <a:lstStyle/>
        <a:p>
          <a:endParaRPr lang="ru-RU"/>
        </a:p>
      </dgm:t>
    </dgm:pt>
    <dgm:pt modelId="{D97267ED-2A99-4330-AC0D-522731947C78}">
      <dgm:prSet phldrT="[Текст]"/>
      <dgm:spPr/>
      <dgm:t>
        <a:bodyPr/>
        <a:lstStyle/>
        <a:p>
          <a:r>
            <a:rPr lang="ru-RU" dirty="0" smtClean="0"/>
            <a:t>Зеленые обитатели</a:t>
          </a:r>
          <a:endParaRPr lang="ru-RU" dirty="0"/>
        </a:p>
      </dgm:t>
    </dgm:pt>
    <dgm:pt modelId="{913EA2C7-5E51-4ADF-8B4B-858D8F22C58A}" type="parTrans" cxnId="{89B742A1-32D6-4082-BC8A-EEA6145C4DFD}">
      <dgm:prSet/>
      <dgm:spPr/>
      <dgm:t>
        <a:bodyPr/>
        <a:lstStyle/>
        <a:p>
          <a:endParaRPr lang="ru-RU"/>
        </a:p>
      </dgm:t>
    </dgm:pt>
    <dgm:pt modelId="{F3980C38-3601-47E9-86DC-538FFA13E2BB}" type="sibTrans" cxnId="{89B742A1-32D6-4082-BC8A-EEA6145C4DFD}">
      <dgm:prSet/>
      <dgm:spPr/>
      <dgm:t>
        <a:bodyPr/>
        <a:lstStyle/>
        <a:p>
          <a:endParaRPr lang="ru-RU"/>
        </a:p>
      </dgm:t>
    </dgm:pt>
    <dgm:pt modelId="{3C29D7CE-980C-4F81-8751-4D026D5E7926}">
      <dgm:prSet phldrT="[Текст]" custT="1"/>
      <dgm:spPr/>
      <dgm:t>
        <a:bodyPr/>
        <a:lstStyle/>
        <a:p>
          <a:r>
            <a:rPr lang="ru-RU" sz="1800" dirty="0" smtClean="0"/>
            <a:t>Инструментарий</a:t>
          </a:r>
          <a:endParaRPr lang="ru-RU" sz="1800" dirty="0"/>
        </a:p>
      </dgm:t>
    </dgm:pt>
    <dgm:pt modelId="{AD3CCC50-9F4C-48FE-8530-6CCC1C25A034}" type="parTrans" cxnId="{9D4FDBDD-FA95-4562-90DA-4AB5D06C0BD9}">
      <dgm:prSet/>
      <dgm:spPr/>
      <dgm:t>
        <a:bodyPr/>
        <a:lstStyle/>
        <a:p>
          <a:endParaRPr lang="ru-RU"/>
        </a:p>
      </dgm:t>
    </dgm:pt>
    <dgm:pt modelId="{B0CAAD2A-C7F6-459E-BF17-854165F06E29}" type="sibTrans" cxnId="{9D4FDBDD-FA95-4562-90DA-4AB5D06C0BD9}">
      <dgm:prSet/>
      <dgm:spPr/>
      <dgm:t>
        <a:bodyPr/>
        <a:lstStyle/>
        <a:p>
          <a:endParaRPr lang="ru-RU"/>
        </a:p>
      </dgm:t>
    </dgm:pt>
    <dgm:pt modelId="{F2829677-83CE-4127-A2E2-6D1E53DCD518}" type="pres">
      <dgm:prSet presAssocID="{436C32F3-7A43-44B7-BAED-71B9BA6B7E8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B637B5-E4DA-4495-9B27-B6CC1E8E8C46}" type="pres">
      <dgm:prSet presAssocID="{436C32F3-7A43-44B7-BAED-71B9BA6B7E87}" presName="radial" presStyleCnt="0">
        <dgm:presLayoutVars>
          <dgm:animLvl val="ctr"/>
        </dgm:presLayoutVars>
      </dgm:prSet>
      <dgm:spPr/>
    </dgm:pt>
    <dgm:pt modelId="{F899EC58-1750-4A68-9716-41D77ACCBA4C}" type="pres">
      <dgm:prSet presAssocID="{6971FB6B-AC89-45F3-9F3F-874F2F156DF2}" presName="centerShape" presStyleLbl="vennNode1" presStyleIdx="0" presStyleCnt="7"/>
      <dgm:spPr/>
      <dgm:t>
        <a:bodyPr/>
        <a:lstStyle/>
        <a:p>
          <a:endParaRPr lang="ru-RU"/>
        </a:p>
      </dgm:t>
    </dgm:pt>
    <dgm:pt modelId="{9030E978-F0B0-4863-97A0-80B0FA477B22}" type="pres">
      <dgm:prSet presAssocID="{7F13B5D3-755D-4E16-A65F-588229C103CF}" presName="node" presStyleLbl="vennNode1" presStyleIdx="1" presStyleCnt="7" custRadScaleRad="106800" custRadScaleInc="-1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AF37F-48D1-4B69-B905-48644D53E32E}" type="pres">
      <dgm:prSet presAssocID="{0B0C2E49-2CEA-47B6-B6DB-85AA0C4E911A}" presName="node" presStyleLbl="vennNode1" presStyleIdx="2" presStyleCnt="7" custRadScaleRad="105607" custRadScaleInc="-1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0D426-0200-4554-9B44-E83B57C0BB85}" type="pres">
      <dgm:prSet presAssocID="{4F0A769C-CA7B-4C1A-B7E7-DA70A1E50257}" presName="node" presStyleLbl="vennNode1" presStyleIdx="3" presStyleCnt="7" custRadScaleRad="109444" custRadScaleInc="4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41FF8-3381-4B01-A027-1E558B15016A}" type="pres">
      <dgm:prSet presAssocID="{C102F666-2237-4215-8AA4-E436D97F30F5}" presName="node" presStyleLbl="vennNode1" presStyleIdx="4" presStyleCnt="7" custRadScaleRad="105916" custRadScaleInc="-1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1492F-B6E6-44BA-98F8-4FCD9ECE2157}" type="pres">
      <dgm:prSet presAssocID="{D97267ED-2A99-4330-AC0D-522731947C78}" presName="node" presStyleLbl="vennNode1" presStyleIdx="5" presStyleCnt="7" custRadScaleRad="105530" custRadScaleInc="-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92B20-8F04-4D16-BC4A-6F76DEDC1467}" type="pres">
      <dgm:prSet presAssocID="{3C29D7CE-980C-4F81-8751-4D026D5E7926}" presName="node" presStyleLbl="vennNode1" presStyleIdx="6" presStyleCnt="7" custRadScaleRad="107165" custRadScaleInc="-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10DEE4-1671-4362-9644-6741E186B006}" type="presOf" srcId="{C102F666-2237-4215-8AA4-E436D97F30F5}" destId="{48041FF8-3381-4B01-A027-1E558B15016A}" srcOrd="0" destOrd="0" presId="urn:microsoft.com/office/officeart/2005/8/layout/radial3"/>
    <dgm:cxn modelId="{9D4FDBDD-FA95-4562-90DA-4AB5D06C0BD9}" srcId="{6971FB6B-AC89-45F3-9F3F-874F2F156DF2}" destId="{3C29D7CE-980C-4F81-8751-4D026D5E7926}" srcOrd="5" destOrd="0" parTransId="{AD3CCC50-9F4C-48FE-8530-6CCC1C25A034}" sibTransId="{B0CAAD2A-C7F6-459E-BF17-854165F06E29}"/>
    <dgm:cxn modelId="{89B742A1-32D6-4082-BC8A-EEA6145C4DFD}" srcId="{6971FB6B-AC89-45F3-9F3F-874F2F156DF2}" destId="{D97267ED-2A99-4330-AC0D-522731947C78}" srcOrd="4" destOrd="0" parTransId="{913EA2C7-5E51-4ADF-8B4B-858D8F22C58A}" sibTransId="{F3980C38-3601-47E9-86DC-538FFA13E2BB}"/>
    <dgm:cxn modelId="{A9F495A7-0E5D-4332-B163-E4E2D0213664}" srcId="{6971FB6B-AC89-45F3-9F3F-874F2F156DF2}" destId="{4F0A769C-CA7B-4C1A-B7E7-DA70A1E50257}" srcOrd="2" destOrd="0" parTransId="{DA86F33B-E3E6-49AA-AC47-1B12E6294620}" sibTransId="{6C5095F9-F5C2-4998-9C81-DDF1B518F7CB}"/>
    <dgm:cxn modelId="{A7C82363-CDD2-463F-93C9-09A57B0ED2A2}" type="presOf" srcId="{D97267ED-2A99-4330-AC0D-522731947C78}" destId="{D761492F-B6E6-44BA-98F8-4FCD9ECE2157}" srcOrd="0" destOrd="0" presId="urn:microsoft.com/office/officeart/2005/8/layout/radial3"/>
    <dgm:cxn modelId="{583B65A5-C6B3-40B7-96B6-571E1E486720}" type="presOf" srcId="{0B0C2E49-2CEA-47B6-B6DB-85AA0C4E911A}" destId="{01EAF37F-48D1-4B69-B905-48644D53E32E}" srcOrd="0" destOrd="0" presId="urn:microsoft.com/office/officeart/2005/8/layout/radial3"/>
    <dgm:cxn modelId="{CDDCCC14-F009-43DE-BC7D-DAC8C74A9CCC}" srcId="{6971FB6B-AC89-45F3-9F3F-874F2F156DF2}" destId="{C102F666-2237-4215-8AA4-E436D97F30F5}" srcOrd="3" destOrd="0" parTransId="{BCA69F98-9D71-481A-BFAC-4EB1533F4AFF}" sibTransId="{91B005B3-4FED-47CC-9286-630B02B12725}"/>
    <dgm:cxn modelId="{19FA44FC-6A0C-40FF-87A3-190FBE07D8F1}" type="presOf" srcId="{4F0A769C-CA7B-4C1A-B7E7-DA70A1E50257}" destId="{B2F0D426-0200-4554-9B44-E83B57C0BB85}" srcOrd="0" destOrd="0" presId="urn:microsoft.com/office/officeart/2005/8/layout/radial3"/>
    <dgm:cxn modelId="{24833463-3952-45EA-BB1E-16CB07651EDD}" type="presOf" srcId="{3C29D7CE-980C-4F81-8751-4D026D5E7926}" destId="{AA292B20-8F04-4D16-BC4A-6F76DEDC1467}" srcOrd="0" destOrd="0" presId="urn:microsoft.com/office/officeart/2005/8/layout/radial3"/>
    <dgm:cxn modelId="{7C8A4900-1B68-40DE-9665-C5AA8AAF5744}" srcId="{436C32F3-7A43-44B7-BAED-71B9BA6B7E87}" destId="{6971FB6B-AC89-45F3-9F3F-874F2F156DF2}" srcOrd="0" destOrd="0" parTransId="{64B8653C-DA78-428B-AEC1-35BC2A60223E}" sibTransId="{0F7101BB-3786-46AA-B45A-36EB20A9346D}"/>
    <dgm:cxn modelId="{F1036F5A-E3C2-4691-AC8F-74DDD93DA51A}" type="presOf" srcId="{6971FB6B-AC89-45F3-9F3F-874F2F156DF2}" destId="{F899EC58-1750-4A68-9716-41D77ACCBA4C}" srcOrd="0" destOrd="0" presId="urn:microsoft.com/office/officeart/2005/8/layout/radial3"/>
    <dgm:cxn modelId="{F1D2E81A-9D3E-42E7-A31C-9558691A434E}" srcId="{6971FB6B-AC89-45F3-9F3F-874F2F156DF2}" destId="{7F13B5D3-755D-4E16-A65F-588229C103CF}" srcOrd="0" destOrd="0" parTransId="{7B1499E8-C740-4C5A-BDF9-69189F91568B}" sibTransId="{C58FF9D8-73CB-456D-AD98-AA4629E9C6A3}"/>
    <dgm:cxn modelId="{3D04CB59-5A3A-4986-8826-BE32D78A5E50}" type="presOf" srcId="{7F13B5D3-755D-4E16-A65F-588229C103CF}" destId="{9030E978-F0B0-4863-97A0-80B0FA477B22}" srcOrd="0" destOrd="0" presId="urn:microsoft.com/office/officeart/2005/8/layout/radial3"/>
    <dgm:cxn modelId="{98C255D3-312D-4946-8CDA-350F987DA9E4}" type="presOf" srcId="{436C32F3-7A43-44B7-BAED-71B9BA6B7E87}" destId="{F2829677-83CE-4127-A2E2-6D1E53DCD518}" srcOrd="0" destOrd="0" presId="urn:microsoft.com/office/officeart/2005/8/layout/radial3"/>
    <dgm:cxn modelId="{80F7F3DC-70EF-44A6-85B0-5CA9327BBCD4}" srcId="{6971FB6B-AC89-45F3-9F3F-874F2F156DF2}" destId="{0B0C2E49-2CEA-47B6-B6DB-85AA0C4E911A}" srcOrd="1" destOrd="0" parTransId="{D5D4B61E-104D-4FA1-B402-4E9A44F519D7}" sibTransId="{C908F031-A1DB-4A25-8E50-41933E273193}"/>
    <dgm:cxn modelId="{C52F8889-4615-46D2-8FD8-A11AAEC24D1D}" type="presParOf" srcId="{F2829677-83CE-4127-A2E2-6D1E53DCD518}" destId="{29B637B5-E4DA-4495-9B27-B6CC1E8E8C46}" srcOrd="0" destOrd="0" presId="urn:microsoft.com/office/officeart/2005/8/layout/radial3"/>
    <dgm:cxn modelId="{66DF701A-CE5D-4DD7-8B07-94447F5D1933}" type="presParOf" srcId="{29B637B5-E4DA-4495-9B27-B6CC1E8E8C46}" destId="{F899EC58-1750-4A68-9716-41D77ACCBA4C}" srcOrd="0" destOrd="0" presId="urn:microsoft.com/office/officeart/2005/8/layout/radial3"/>
    <dgm:cxn modelId="{203CF018-C30D-486E-81F4-F3A904053C91}" type="presParOf" srcId="{29B637B5-E4DA-4495-9B27-B6CC1E8E8C46}" destId="{9030E978-F0B0-4863-97A0-80B0FA477B22}" srcOrd="1" destOrd="0" presId="urn:microsoft.com/office/officeart/2005/8/layout/radial3"/>
    <dgm:cxn modelId="{B546B243-6BFC-469B-9B16-3366CC0561E8}" type="presParOf" srcId="{29B637B5-E4DA-4495-9B27-B6CC1E8E8C46}" destId="{01EAF37F-48D1-4B69-B905-48644D53E32E}" srcOrd="2" destOrd="0" presId="urn:microsoft.com/office/officeart/2005/8/layout/radial3"/>
    <dgm:cxn modelId="{AFBF3C67-3D84-400E-BF1A-FBDA40176645}" type="presParOf" srcId="{29B637B5-E4DA-4495-9B27-B6CC1E8E8C46}" destId="{B2F0D426-0200-4554-9B44-E83B57C0BB85}" srcOrd="3" destOrd="0" presId="urn:microsoft.com/office/officeart/2005/8/layout/radial3"/>
    <dgm:cxn modelId="{D0989BFD-F998-4177-B0D6-DC2623B5DA10}" type="presParOf" srcId="{29B637B5-E4DA-4495-9B27-B6CC1E8E8C46}" destId="{48041FF8-3381-4B01-A027-1E558B15016A}" srcOrd="4" destOrd="0" presId="urn:microsoft.com/office/officeart/2005/8/layout/radial3"/>
    <dgm:cxn modelId="{E9CE112B-A881-4EE9-8833-4A06F2282D6E}" type="presParOf" srcId="{29B637B5-E4DA-4495-9B27-B6CC1E8E8C46}" destId="{D761492F-B6E6-44BA-98F8-4FCD9ECE2157}" srcOrd="5" destOrd="0" presId="urn:microsoft.com/office/officeart/2005/8/layout/radial3"/>
    <dgm:cxn modelId="{B94B86CE-20B3-409E-A738-CD00AF893223}" type="presParOf" srcId="{29B637B5-E4DA-4495-9B27-B6CC1E8E8C46}" destId="{AA292B20-8F04-4D16-BC4A-6F76DEDC1467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2FE3F-3313-4A2D-AB8F-7BB0291DE73B}">
      <dsp:nvSpPr>
        <dsp:cNvPr id="0" name=""/>
        <dsp:cNvSpPr/>
      </dsp:nvSpPr>
      <dsp:spPr>
        <a:xfrm>
          <a:off x="2677799" y="1463357"/>
          <a:ext cx="3645557" cy="364555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Создание зеленого уголка «Берендеево царство»</a:t>
          </a:r>
          <a:endParaRPr lang="ru-RU" sz="3400" kern="1200" dirty="0"/>
        </a:p>
      </dsp:txBody>
      <dsp:txXfrm>
        <a:off x="3211678" y="1997236"/>
        <a:ext cx="2577799" cy="2577799"/>
      </dsp:txXfrm>
    </dsp:sp>
    <dsp:sp modelId="{DBD12929-31DD-42C7-B88D-F7D721D0F0A5}">
      <dsp:nvSpPr>
        <dsp:cNvPr id="0" name=""/>
        <dsp:cNvSpPr/>
      </dsp:nvSpPr>
      <dsp:spPr>
        <a:xfrm>
          <a:off x="3643346" y="9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1"/>
                <a:satOff val="399"/>
                <a:lumOff val="515"/>
                <a:alphaOff val="3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1"/>
                <a:satOff val="399"/>
                <a:lumOff val="515"/>
                <a:alphaOff val="3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1"/>
                <a:satOff val="399"/>
                <a:lumOff val="515"/>
                <a:alphaOff val="3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Формирование эстетических качеств личности             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3910286" y="266949"/>
        <a:ext cx="1288898" cy="1288898"/>
      </dsp:txXfrm>
    </dsp:sp>
    <dsp:sp modelId="{A1067A2D-C21B-4F44-B7DA-4F5776A1B242}">
      <dsp:nvSpPr>
        <dsp:cNvPr id="0" name=""/>
        <dsp:cNvSpPr/>
      </dsp:nvSpPr>
      <dsp:spPr>
        <a:xfrm>
          <a:off x="5143531" y="357166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2"/>
                <a:satOff val="797"/>
                <a:lumOff val="1031"/>
                <a:alphaOff val="6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2"/>
                <a:satOff val="797"/>
                <a:lumOff val="1031"/>
                <a:alphaOff val="6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2"/>
                <a:satOff val="797"/>
                <a:lumOff val="1031"/>
                <a:alphaOff val="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Формирование экологической культуры                         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5410471" y="624106"/>
        <a:ext cx="1288898" cy="1288898"/>
      </dsp:txXfrm>
    </dsp:sp>
    <dsp:sp modelId="{5C4357BC-C3C6-46C4-96B4-2573BF1C86A7}">
      <dsp:nvSpPr>
        <dsp:cNvPr id="0" name=""/>
        <dsp:cNvSpPr/>
      </dsp:nvSpPr>
      <dsp:spPr>
        <a:xfrm>
          <a:off x="6000780" y="1643049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3"/>
                <a:satOff val="1196"/>
                <a:lumOff val="1546"/>
                <a:alphaOff val="9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3"/>
                <a:satOff val="1196"/>
                <a:lumOff val="1546"/>
                <a:alphaOff val="9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3"/>
                <a:satOff val="1196"/>
                <a:lumOff val="1546"/>
                <a:alphaOff val="9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Оздоровление среды обитания обучающихся</a:t>
          </a:r>
        </a:p>
      </dsp:txBody>
      <dsp:txXfrm>
        <a:off x="6267720" y="1909989"/>
        <a:ext cx="1288898" cy="1288898"/>
      </dsp:txXfrm>
    </dsp:sp>
    <dsp:sp modelId="{16F8B36D-9B23-4C45-AC08-84B550D6AE20}">
      <dsp:nvSpPr>
        <dsp:cNvPr id="0" name=""/>
        <dsp:cNvSpPr/>
      </dsp:nvSpPr>
      <dsp:spPr>
        <a:xfrm>
          <a:off x="6000797" y="3143242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4"/>
                <a:satOff val="1595"/>
                <a:lumOff val="2062"/>
                <a:alphaOff val="12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4"/>
                <a:satOff val="1595"/>
                <a:lumOff val="2062"/>
                <a:alphaOff val="12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4"/>
                <a:satOff val="1595"/>
                <a:lumOff val="2062"/>
                <a:alphaOff val="1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Создание зоны реабилитации детского организма       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6267737" y="3410182"/>
        <a:ext cx="1288898" cy="1288898"/>
      </dsp:txXfrm>
    </dsp:sp>
    <dsp:sp modelId="{A64EC782-D1E3-4D65-BF46-520639F65492}">
      <dsp:nvSpPr>
        <dsp:cNvPr id="0" name=""/>
        <dsp:cNvSpPr/>
      </dsp:nvSpPr>
      <dsp:spPr>
        <a:xfrm>
          <a:off x="5072098" y="4500575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5"/>
                <a:satOff val="1994"/>
                <a:lumOff val="2577"/>
                <a:alphaOff val="15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5"/>
                <a:satOff val="1994"/>
                <a:lumOff val="2577"/>
                <a:alphaOff val="15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5"/>
                <a:satOff val="1994"/>
                <a:lumOff val="2577"/>
                <a:alphaOff val="15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Улучшение микроклимата в школе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5339038" y="4767515"/>
        <a:ext cx="1288898" cy="1288898"/>
      </dsp:txXfrm>
    </dsp:sp>
    <dsp:sp modelId="{8BF16870-223D-4B96-AF2E-714E743EE471}">
      <dsp:nvSpPr>
        <dsp:cNvPr id="0" name=""/>
        <dsp:cNvSpPr/>
      </dsp:nvSpPr>
      <dsp:spPr>
        <a:xfrm>
          <a:off x="3571903" y="4749493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5"/>
                <a:satOff val="2392"/>
                <a:lumOff val="3092"/>
                <a:alphaOff val="18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5"/>
                <a:satOff val="2392"/>
                <a:lumOff val="3092"/>
                <a:alphaOff val="18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5"/>
                <a:satOff val="2392"/>
                <a:lumOff val="3092"/>
                <a:alphaOff val="1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Благоустройство рекреационной зоны школы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3838843" y="5016433"/>
        <a:ext cx="1288898" cy="1288898"/>
      </dsp:txXfrm>
    </dsp:sp>
    <dsp:sp modelId="{BAFF3955-7651-4C3E-A120-4FE08F0E52C5}">
      <dsp:nvSpPr>
        <dsp:cNvPr id="0" name=""/>
        <dsp:cNvSpPr/>
      </dsp:nvSpPr>
      <dsp:spPr>
        <a:xfrm>
          <a:off x="2000262" y="4500579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6"/>
                <a:satOff val="2791"/>
                <a:lumOff val="3608"/>
                <a:alphaOff val="21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6"/>
                <a:satOff val="2791"/>
                <a:lumOff val="3608"/>
                <a:alphaOff val="21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6"/>
                <a:satOff val="2791"/>
                <a:lumOff val="3608"/>
                <a:alphaOff val="21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Повышение качества знаний за счёт широкого использования натуральной наглядности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2267202" y="4767519"/>
        <a:ext cx="1288898" cy="1288898"/>
      </dsp:txXfrm>
    </dsp:sp>
    <dsp:sp modelId="{689E2B2A-0F61-4602-A1CB-67AEE506E408}">
      <dsp:nvSpPr>
        <dsp:cNvPr id="0" name=""/>
        <dsp:cNvSpPr/>
      </dsp:nvSpPr>
      <dsp:spPr>
        <a:xfrm>
          <a:off x="1143010" y="3214682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7"/>
                <a:satOff val="3190"/>
                <a:lumOff val="4123"/>
                <a:alphaOff val="24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7"/>
                <a:satOff val="3190"/>
                <a:lumOff val="4123"/>
                <a:alphaOff val="24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7"/>
                <a:satOff val="3190"/>
                <a:lumOff val="4123"/>
                <a:alphaOff val="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Приобретение практических умений по выращиванию комнатных растений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1409950" y="3481622"/>
        <a:ext cx="1288898" cy="1288898"/>
      </dsp:txXfrm>
    </dsp:sp>
    <dsp:sp modelId="{74045ADD-3CCB-4950-9F21-6E512FEAE8D7}">
      <dsp:nvSpPr>
        <dsp:cNvPr id="0" name=""/>
        <dsp:cNvSpPr/>
      </dsp:nvSpPr>
      <dsp:spPr>
        <a:xfrm>
          <a:off x="1071573" y="1643054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8"/>
                <a:satOff val="3588"/>
                <a:lumOff val="4639"/>
                <a:alphaOff val="27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8"/>
                <a:satOff val="3588"/>
                <a:lumOff val="4639"/>
                <a:alphaOff val="27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8"/>
                <a:satOff val="3588"/>
                <a:lumOff val="4639"/>
                <a:alphaOff val="27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Выполнение работ, связанных с проведением исследовательских работ с комнатными растениями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1338513" y="1909994"/>
        <a:ext cx="1288898" cy="1288898"/>
      </dsp:txXfrm>
    </dsp:sp>
    <dsp:sp modelId="{42DDC17E-26F6-4505-8FC9-3D0B254935C0}">
      <dsp:nvSpPr>
        <dsp:cNvPr id="0" name=""/>
        <dsp:cNvSpPr/>
      </dsp:nvSpPr>
      <dsp:spPr>
        <a:xfrm>
          <a:off x="2071701" y="357157"/>
          <a:ext cx="1822778" cy="182277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tint val="50000"/>
                <a:satMod val="300000"/>
              </a:schemeClr>
            </a:gs>
            <a:gs pos="35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tint val="37000"/>
                <a:satMod val="300000"/>
              </a:schemeClr>
            </a:gs>
            <a:gs pos="10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C00000"/>
              </a:solidFill>
            </a:rPr>
            <a:t>Развитие интереса к профессиям, связанным с дизайном интерьера и озеленением</a:t>
          </a:r>
          <a:endParaRPr lang="ru-RU" sz="1200" kern="1200" dirty="0">
            <a:solidFill>
              <a:srgbClr val="C00000"/>
            </a:solidFill>
          </a:endParaRPr>
        </a:p>
      </dsp:txBody>
      <dsp:txXfrm>
        <a:off x="2338641" y="624097"/>
        <a:ext cx="1288898" cy="12888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9EC58-1750-4A68-9716-41D77ACCBA4C}">
      <dsp:nvSpPr>
        <dsp:cNvPr id="0" name=""/>
        <dsp:cNvSpPr/>
      </dsp:nvSpPr>
      <dsp:spPr>
        <a:xfrm>
          <a:off x="2459308" y="1352019"/>
          <a:ext cx="3368190" cy="336819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Анализ условий для создания зимнего сада</a:t>
          </a:r>
          <a:endParaRPr lang="ru-RU" sz="3200" kern="1200" dirty="0"/>
        </a:p>
      </dsp:txBody>
      <dsp:txXfrm>
        <a:off x="2952568" y="1845279"/>
        <a:ext cx="2381670" cy="2381670"/>
      </dsp:txXfrm>
    </dsp:sp>
    <dsp:sp modelId="{9030E978-F0B0-4863-97A0-80B0FA477B22}">
      <dsp:nvSpPr>
        <dsp:cNvPr id="0" name=""/>
        <dsp:cNvSpPr/>
      </dsp:nvSpPr>
      <dsp:spPr>
        <a:xfrm>
          <a:off x="3254798" y="0"/>
          <a:ext cx="1684095" cy="1684095"/>
        </a:xfrm>
        <a:prstGeom prst="ellipse">
          <a:avLst/>
        </a:prstGeom>
        <a:solidFill>
          <a:schemeClr val="accent5">
            <a:alpha val="50000"/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Свет</a:t>
          </a:r>
          <a:endParaRPr lang="ru-RU" sz="2000" kern="1200" dirty="0"/>
        </a:p>
      </dsp:txBody>
      <dsp:txXfrm>
        <a:off x="3501428" y="246630"/>
        <a:ext cx="1190835" cy="1190835"/>
      </dsp:txXfrm>
    </dsp:sp>
    <dsp:sp modelId="{01EAF37F-48D1-4B69-B905-48644D53E32E}">
      <dsp:nvSpPr>
        <dsp:cNvPr id="0" name=""/>
        <dsp:cNvSpPr/>
      </dsp:nvSpPr>
      <dsp:spPr>
        <a:xfrm>
          <a:off x="5286415" y="1000125"/>
          <a:ext cx="1684095" cy="1684095"/>
        </a:xfrm>
        <a:prstGeom prst="ellipse">
          <a:avLst/>
        </a:prstGeom>
        <a:solidFill>
          <a:schemeClr val="accent5">
            <a:alpha val="50000"/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Полив</a:t>
          </a:r>
          <a:endParaRPr lang="ru-RU" sz="2000" kern="1200" dirty="0"/>
        </a:p>
      </dsp:txBody>
      <dsp:txXfrm>
        <a:off x="5533045" y="1246755"/>
        <a:ext cx="1190835" cy="1190835"/>
      </dsp:txXfrm>
    </dsp:sp>
    <dsp:sp modelId="{B2F0D426-0200-4554-9B44-E83B57C0BB85}">
      <dsp:nvSpPr>
        <dsp:cNvPr id="0" name=""/>
        <dsp:cNvSpPr/>
      </dsp:nvSpPr>
      <dsp:spPr>
        <a:xfrm>
          <a:off x="5328237" y="3480424"/>
          <a:ext cx="1684095" cy="1684095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Территория</a:t>
          </a:r>
          <a:endParaRPr lang="ru-RU" sz="1800" kern="1200" dirty="0"/>
        </a:p>
      </dsp:txBody>
      <dsp:txXfrm>
        <a:off x="5574867" y="3727054"/>
        <a:ext cx="1190835" cy="1190835"/>
      </dsp:txXfrm>
    </dsp:sp>
    <dsp:sp modelId="{48041FF8-3381-4B01-A027-1E558B15016A}">
      <dsp:nvSpPr>
        <dsp:cNvPr id="0" name=""/>
        <dsp:cNvSpPr/>
      </dsp:nvSpPr>
      <dsp:spPr>
        <a:xfrm>
          <a:off x="3328847" y="4388134"/>
          <a:ext cx="1684095" cy="1684095"/>
        </a:xfrm>
        <a:prstGeom prst="ellipse">
          <a:avLst/>
        </a:prstGeom>
        <a:solidFill>
          <a:schemeClr val="accent5">
            <a:alpha val="50000"/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Влажность</a:t>
          </a:r>
          <a:endParaRPr lang="ru-RU" sz="1800" kern="1200" dirty="0"/>
        </a:p>
      </dsp:txBody>
      <dsp:txXfrm>
        <a:off x="3575477" y="4634764"/>
        <a:ext cx="1190835" cy="1190835"/>
      </dsp:txXfrm>
    </dsp:sp>
    <dsp:sp modelId="{D761492F-B6E6-44BA-98F8-4FCD9ECE2157}">
      <dsp:nvSpPr>
        <dsp:cNvPr id="0" name=""/>
        <dsp:cNvSpPr/>
      </dsp:nvSpPr>
      <dsp:spPr>
        <a:xfrm>
          <a:off x="1329444" y="3406379"/>
          <a:ext cx="1684095" cy="1684095"/>
        </a:xfrm>
        <a:prstGeom prst="ellipse">
          <a:avLst/>
        </a:prstGeom>
        <a:solidFill>
          <a:schemeClr val="accent5">
            <a:alpha val="50000"/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Зеленые обитатели</a:t>
          </a:r>
          <a:endParaRPr lang="ru-RU" sz="1800" kern="1200" dirty="0"/>
        </a:p>
      </dsp:txBody>
      <dsp:txXfrm>
        <a:off x="1576074" y="3653009"/>
        <a:ext cx="1190835" cy="1190835"/>
      </dsp:txXfrm>
    </dsp:sp>
    <dsp:sp modelId="{AA292B20-8F04-4D16-BC4A-6F76DEDC1467}">
      <dsp:nvSpPr>
        <dsp:cNvPr id="0" name=""/>
        <dsp:cNvSpPr/>
      </dsp:nvSpPr>
      <dsp:spPr>
        <a:xfrm>
          <a:off x="1255380" y="1036727"/>
          <a:ext cx="1684095" cy="1684095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Инструментарий</a:t>
          </a:r>
          <a:endParaRPr lang="ru-RU" sz="1800" kern="1200" dirty="0"/>
        </a:p>
      </dsp:txBody>
      <dsp:txXfrm>
        <a:off x="1502010" y="1283357"/>
        <a:ext cx="1190835" cy="1190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DFB0A2-75F5-4936-9EF5-CBB0055B3053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7486E8-C3FC-4A62-AFB9-6531BA927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28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841514-1D1B-4ACC-BC49-73CB4AFD0A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E29A-D9B5-4DC4-8098-48102C10390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DAF87-5D9D-45BB-B104-FC9DF0EDD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C0AA-2E49-4346-A8A9-012BE818ECC4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27827-8B9A-478D-A0AF-1DAD8F616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F6BCE-9681-43D6-8522-FE5E02B70354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BF14A-B034-401D-9325-BFAEBF89E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19F5A-5BEB-406B-90EC-87FE63E8B5F3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F3446-455B-4C78-A9B5-072308B0E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65363-63A4-4ABF-8CFC-A7C04E0C52A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668E7-CFD1-4D2F-8530-C53E690FD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8CDB6-C850-41CC-86C7-14FF4FE891E9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86B27-4017-4B08-B3E9-0512E101D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1C0A-7615-42C3-B5C5-DEB4C42652AB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5C0AE-3F0A-4B76-AA87-9EE7D8109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95133-A99B-46A5-B127-FB45BB07A5D4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F8480-AD8F-4ADD-A691-C6BD15435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D70B-94A4-486F-BF76-CBD4DF15F16B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3A24C-F847-4E34-987A-DD3848808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ACDEB-55BB-49F0-B7E7-633089F42E3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998F0-46C0-4060-B889-3001EB56E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CD74-7B66-4229-9EF3-C33661EA71A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E0CAE-0D51-4895-BCDC-EB5E02CC2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AA42AC-2564-439D-9C28-2C2E3C060D5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609D47-C1DB-4DC2-8EFF-CDD1E138F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vrkoljanovo.iv-edu.ru/" TargetMode="External"/><Relationship Id="rId2" Type="http://schemas.openxmlformats.org/officeDocument/2006/relationships/hyperlink" Target="mailto:Kolsosh@yandex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7.jpeg"/><Relationship Id="rId7" Type="http://schemas.openxmlformats.org/officeDocument/2006/relationships/diagramLayout" Target="../diagrams/layout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19.jpeg"/><Relationship Id="rId10" Type="http://schemas.microsoft.com/office/2007/relationships/diagramDrawing" Target="../diagrams/drawing2.xml"/><Relationship Id="rId4" Type="http://schemas.openxmlformats.org/officeDocument/2006/relationships/image" Target="../media/image18.jpeg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" action="ppaction://hlinkshowjump?jump=endshow"/>
          </p:cNvPr>
          <p:cNvSpPr/>
          <p:nvPr/>
        </p:nvSpPr>
        <p:spPr>
          <a:xfrm>
            <a:off x="285720" y="6429396"/>
            <a:ext cx="642942" cy="142876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>
            <a:hlinkClick r:id="" action="ppaction://hlinkshowjump?jump=previousslide"/>
          </p:cNvPr>
          <p:cNvSpPr/>
          <p:nvPr/>
        </p:nvSpPr>
        <p:spPr>
          <a:xfrm>
            <a:off x="7500958" y="6429396"/>
            <a:ext cx="642942" cy="142876"/>
          </a:xfrm>
          <a:prstGeom prst="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8286776" y="6429396"/>
            <a:ext cx="642942" cy="14287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>
            <a:hlinkClick r:id="" action="ppaction://hlinkshowjump?jump=firstslide"/>
          </p:cNvPr>
          <p:cNvSpPr/>
          <p:nvPr/>
        </p:nvSpPr>
        <p:spPr>
          <a:xfrm>
            <a:off x="5929322" y="6429396"/>
            <a:ext cx="642942" cy="142876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9" name="Рисунок 10" descr="Рисунок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214313"/>
            <a:ext cx="64436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Рисунок 12" descr="Рисунок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235" y="2348880"/>
            <a:ext cx="6411912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пустыня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1714500"/>
            <a:ext cx="5172075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3" descr="Рисунок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5418138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500174"/>
            <a:ext cx="2466975" cy="466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пусты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6375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заявка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65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2" descr="Рисунок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0" y="0"/>
            <a:ext cx="850265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3" descr="Природные зон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1571625"/>
            <a:ext cx="549751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7af645ab4c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85992"/>
            <a:ext cx="3305514" cy="2947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природные зоны Зем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6375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заявка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621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52"/>
            <a:ext cx="725871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Социальные партнеры:</a:t>
            </a:r>
          </a:p>
        </p:txBody>
      </p:sp>
      <p:pic>
        <p:nvPicPr>
          <p:cNvPr id="28674" name="Рисунок 3" descr="Рисунок1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773238"/>
            <a:ext cx="6748462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75552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Программа действий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857250"/>
          <a:ext cx="8572560" cy="5643372"/>
        </p:xfrm>
        <a:graphic>
          <a:graphicData uri="http://schemas.openxmlformats.org/drawingml/2006/table">
            <a:tbl>
              <a:tblPr/>
              <a:tblGrid>
                <a:gridCol w="731771"/>
                <a:gridCol w="3935620"/>
                <a:gridCol w="1761805"/>
                <a:gridCol w="2143364"/>
              </a:tblGrid>
              <a:tr h="239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Виды деятельности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сроки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ответственные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подбор растений для зимнего сада, изучение условий их содержания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приобретение посадочного материала, горшков , инвентаря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Январь 2011г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формирование актива зимнего сада, привлечение учащихся к работе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Январь 2011г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Май - июнь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создание коллекции кактусов и суккулентов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Январь-июнь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Горелов ЕИ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создание композиции «Сельский уголок»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Январь - июнь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Григорьева НС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Горелов ЕИ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Червякова ИИ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конструирование скамеек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Март-апрель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Горелов ЕИ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составление каталога растений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создание композиции «Путешествие с комнатными растениями»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Зоны Африки, Южной Америки, Азии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Сентябрь – декабрь 2011г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Горелов ЕИ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приобретение инвентаря и постановка аквариума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Сентябрь 2011г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Григорьева НС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Горелов ЕИ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Епифанова СВ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Максимова ЛВ</a:t>
                      </a: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52030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Смета расходов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" y="1500188"/>
          <a:ext cx="8286808" cy="4643470"/>
        </p:xfrm>
        <a:graphic>
          <a:graphicData uri="http://schemas.openxmlformats.org/drawingml/2006/table">
            <a:tbl>
              <a:tblPr/>
              <a:tblGrid>
                <a:gridCol w="5493705"/>
                <a:gridCol w="2793103"/>
              </a:tblGrid>
              <a:tr h="464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Материал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Сумма, руб.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Датчик освещённости </a:t>
                      </a:r>
                      <a:r>
                        <a:rPr lang="en-US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LXP</a:t>
                      </a: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– 02  </a:t>
                      </a:r>
                      <a:r>
                        <a:rPr lang="en-US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Camelion</a:t>
                      </a:r>
                      <a:endParaRPr lang="ru-RU" sz="14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150</a:t>
                      </a:r>
                      <a:endParaRPr lang="ru-RU" sz="14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Конвектор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 увлажнителем (Россия)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    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Саморезы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(1 кг)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      Краска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(1 кг)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      Цемент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(50 кг)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      Обогреватель инфракрасный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4000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7.      Аквариум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(в сборе)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7000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8.      Инструментарий</a:t>
                      </a:r>
                      <a:endParaRPr lang="ru-RU" sz="14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4000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20100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Спасибо за внимание!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3683000" cy="4568825"/>
          </a:xfrm>
        </p:spPr>
        <p:txBody>
          <a:bodyPr/>
          <a:lstStyle/>
          <a:p>
            <a:r>
              <a:rPr lang="ru-RU" sz="2800" b="1" smtClean="0">
                <a:solidFill>
                  <a:schemeClr val="bg1"/>
                </a:solidFill>
              </a:rPr>
              <a:t>Адрес организации:</a:t>
            </a:r>
            <a:endParaRPr lang="ru-RU" sz="2800" smtClean="0">
              <a:solidFill>
                <a:schemeClr val="bg1"/>
              </a:solidFill>
            </a:endParaRPr>
          </a:p>
          <a:p>
            <a:r>
              <a:rPr lang="ru-RU" sz="2800" smtClean="0">
                <a:solidFill>
                  <a:schemeClr val="bg1"/>
                </a:solidFill>
              </a:rPr>
              <a:t>153009. Ивановская область, дер. Коляново, ул. Школьная, д. 81</a:t>
            </a:r>
            <a:endParaRPr lang="en-US" sz="2800" smtClean="0">
              <a:solidFill>
                <a:schemeClr val="bg1"/>
              </a:solidFill>
            </a:endParaRPr>
          </a:p>
          <a:p>
            <a:r>
              <a:rPr lang="en-US" sz="2800" smtClean="0">
                <a:solidFill>
                  <a:schemeClr val="bg1"/>
                </a:solidFill>
              </a:rPr>
              <a:t>E</a:t>
            </a:r>
            <a:r>
              <a:rPr lang="ru-RU" sz="2800" smtClean="0">
                <a:solidFill>
                  <a:schemeClr val="bg1"/>
                </a:solidFill>
              </a:rPr>
              <a:t>-</a:t>
            </a:r>
            <a:r>
              <a:rPr lang="en-US" sz="2800" smtClean="0">
                <a:solidFill>
                  <a:schemeClr val="bg1"/>
                </a:solidFill>
              </a:rPr>
              <a:t>mail</a:t>
            </a:r>
            <a:r>
              <a:rPr lang="ru-RU" sz="2800" smtClean="0">
                <a:solidFill>
                  <a:schemeClr val="bg1"/>
                </a:solidFill>
              </a:rPr>
              <a:t>:</a:t>
            </a:r>
            <a:r>
              <a:rPr lang="ru-RU" sz="2800" smtClean="0"/>
              <a:t> </a:t>
            </a:r>
            <a:r>
              <a:rPr lang="en-US" sz="2800" smtClean="0">
                <a:hlinkClick r:id="rId2"/>
              </a:rPr>
              <a:t>Kolsosh</a:t>
            </a:r>
            <a:r>
              <a:rPr lang="ru-RU" sz="2800" smtClean="0">
                <a:hlinkClick r:id="rId2"/>
              </a:rPr>
              <a:t>@</a:t>
            </a:r>
            <a:r>
              <a:rPr lang="en-US" sz="2800" smtClean="0">
                <a:hlinkClick r:id="rId2"/>
              </a:rPr>
              <a:t>yandex</a:t>
            </a:r>
            <a:r>
              <a:rPr lang="ru-RU" sz="2800" smtClean="0">
                <a:hlinkClick r:id="rId2"/>
              </a:rPr>
              <a:t>.</a:t>
            </a:r>
            <a:r>
              <a:rPr lang="en-US" sz="2800" smtClean="0">
                <a:hlinkClick r:id="rId2"/>
              </a:rPr>
              <a:t>ru</a:t>
            </a:r>
            <a:r>
              <a:rPr lang="ru-RU" sz="2800" smtClean="0"/>
              <a:t> </a:t>
            </a:r>
            <a:endParaRPr lang="en-US" sz="2800" smtClean="0">
              <a:hlinkClick r:id="rId3"/>
            </a:endParaRPr>
          </a:p>
          <a:p>
            <a:r>
              <a:rPr lang="en-US" sz="2800" smtClean="0">
                <a:hlinkClick r:id="rId3"/>
              </a:rPr>
              <a:t>http</a:t>
            </a:r>
            <a:r>
              <a:rPr lang="ru-RU" sz="2800" smtClean="0">
                <a:hlinkClick r:id="rId3"/>
              </a:rPr>
              <a:t>://</a:t>
            </a:r>
            <a:r>
              <a:rPr lang="en-US" sz="2800" smtClean="0">
                <a:hlinkClick r:id="rId3"/>
              </a:rPr>
              <a:t>www</a:t>
            </a:r>
            <a:r>
              <a:rPr lang="ru-RU" sz="2800" smtClean="0">
                <a:hlinkClick r:id="rId3"/>
              </a:rPr>
              <a:t>.</a:t>
            </a:r>
            <a:r>
              <a:rPr lang="en-US" sz="2800" smtClean="0">
                <a:hlinkClick r:id="rId3"/>
              </a:rPr>
              <a:t>ivrkoljanovo</a:t>
            </a:r>
            <a:r>
              <a:rPr lang="ru-RU" sz="2800" smtClean="0">
                <a:hlinkClick r:id="rId3"/>
              </a:rPr>
              <a:t>.</a:t>
            </a:r>
            <a:r>
              <a:rPr lang="en-US" sz="2800" smtClean="0">
                <a:hlinkClick r:id="rId3"/>
              </a:rPr>
              <a:t>iv</a:t>
            </a:r>
            <a:r>
              <a:rPr lang="ru-RU" sz="2800" smtClean="0">
                <a:hlinkClick r:id="rId3"/>
              </a:rPr>
              <a:t>-</a:t>
            </a:r>
            <a:r>
              <a:rPr lang="en-US" sz="2800" smtClean="0">
                <a:hlinkClick r:id="rId3"/>
              </a:rPr>
              <a:t>edu</a:t>
            </a:r>
            <a:r>
              <a:rPr lang="ru-RU" sz="2800" smtClean="0">
                <a:hlinkClick r:id="rId3"/>
              </a:rPr>
              <a:t>.</a:t>
            </a:r>
            <a:r>
              <a:rPr lang="en-US" sz="2800" smtClean="0">
                <a:hlinkClick r:id="rId3"/>
              </a:rPr>
              <a:t>ru</a:t>
            </a:r>
            <a:r>
              <a:rPr lang="ru-RU" sz="2800" smtClean="0"/>
              <a:t> </a:t>
            </a:r>
          </a:p>
        </p:txBody>
      </p:sp>
      <p:pic>
        <p:nvPicPr>
          <p:cNvPr id="35844" name="Содержимое 3" descr="SS8522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1557338"/>
            <a:ext cx="42894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hlinkClick r:id="" action="ppaction://hlinkshowjump?jump=endshow"/>
          </p:cNvPr>
          <p:cNvSpPr/>
          <p:nvPr/>
        </p:nvSpPr>
        <p:spPr>
          <a:xfrm>
            <a:off x="285720" y="6429396"/>
            <a:ext cx="642942" cy="142876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>
            <a:hlinkClick r:id="" action="ppaction://hlinkshowjump?jump=previousslide"/>
          </p:cNvPr>
          <p:cNvSpPr/>
          <p:nvPr/>
        </p:nvSpPr>
        <p:spPr>
          <a:xfrm>
            <a:off x="7500958" y="6429396"/>
            <a:ext cx="642942" cy="142876"/>
          </a:xfrm>
          <a:prstGeom prst="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8286776" y="6429396"/>
            <a:ext cx="642942" cy="14287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>
            <a:hlinkClick r:id="" action="ppaction://hlinkshowjump?jump=firstslide"/>
          </p:cNvPr>
          <p:cNvSpPr/>
          <p:nvPr/>
        </p:nvSpPr>
        <p:spPr>
          <a:xfrm>
            <a:off x="5929322" y="6429396"/>
            <a:ext cx="642942" cy="142876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58" name="Рисунок 14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75" y="-214313"/>
            <a:ext cx="8912225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Рисунок 5" descr="IMG_017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2860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Рисунок 8" descr="IMG_017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357438"/>
            <a:ext cx="20891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Рисунок 6" descr="IMG_018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60800"/>
            <a:ext cx="1738313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2" name="Рисунок 7" descr="IMG_018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133600"/>
            <a:ext cx="2944812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Рисунок 5" descr="Изображение 00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188" y="5214938"/>
            <a:ext cx="1722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Рисунок 6" descr="Изображение 011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3" y="4857750"/>
            <a:ext cx="21431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Рисунок 14" descr="S5001501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2225"/>
            <a:ext cx="23399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Содержимое 8" descr="IMG_0393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481814">
            <a:off x="1908175" y="3860800"/>
            <a:ext cx="2449513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7" name="Содержимое 9" descr="Изображение 03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5027">
            <a:off x="2700338" y="5299075"/>
            <a:ext cx="20796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Рисунок 4" descr="Изображение 021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28479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hlinkClick r:id="" action="ppaction://hlinkshowjump?jump=endshow"/>
          </p:cNvPr>
          <p:cNvSpPr/>
          <p:nvPr/>
        </p:nvSpPr>
        <p:spPr>
          <a:xfrm>
            <a:off x="285720" y="6429396"/>
            <a:ext cx="642942" cy="142876"/>
          </a:xfrm>
          <a:prstGeom prst="rec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>
            <a:hlinkClick r:id="" action="ppaction://hlinkshowjump?jump=previousslide"/>
          </p:cNvPr>
          <p:cNvSpPr/>
          <p:nvPr/>
        </p:nvSpPr>
        <p:spPr>
          <a:xfrm>
            <a:off x="7500958" y="6429396"/>
            <a:ext cx="642942" cy="142876"/>
          </a:xfrm>
          <a:prstGeom prst="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8286776" y="6429396"/>
            <a:ext cx="642942" cy="14287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>
            <a:hlinkClick r:id="" action="ppaction://hlinkshowjump?jump=firstslide"/>
          </p:cNvPr>
          <p:cNvSpPr/>
          <p:nvPr/>
        </p:nvSpPr>
        <p:spPr>
          <a:xfrm>
            <a:off x="5929322" y="6429396"/>
            <a:ext cx="642942" cy="142876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254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1714488"/>
            <a:ext cx="85725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Цель: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создать и изучить приёмы оформления зимнего садика «Берендеево царство». 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14414" y="2786058"/>
            <a:ext cx="6782019" cy="424731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Задачи: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Эффект в учебной и воспитательной работе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7643813" y="5643563"/>
            <a:ext cx="1357312" cy="64293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8448" name="Рисунок 22" descr="Рисунок1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0"/>
            <a:ext cx="82407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0"/>
          <a:ext cx="9001156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44" y="0"/>
            <a:ext cx="232627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.335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864">
            <a:off x="5548823" y="4019311"/>
            <a:ext cx="3439093" cy="2576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281464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3111">
            <a:off x="500034" y="3286124"/>
            <a:ext cx="2143122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3a82aeb055b8d72b4da7becbdb7aa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0679">
            <a:off x="176095" y="33228"/>
            <a:ext cx="2833684" cy="2833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 (46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724" y="0"/>
            <a:ext cx="3411276" cy="18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хема 2"/>
          <p:cNvGraphicFramePr/>
          <p:nvPr/>
        </p:nvGraphicFramePr>
        <p:xfrm>
          <a:off x="571472" y="285728"/>
          <a:ext cx="8286808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 descr="Безымянн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43000"/>
            <a:ext cx="60293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3" descr="Рисунок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13" y="0"/>
            <a:ext cx="5424488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Рисунок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143125"/>
            <a:ext cx="2913062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9a8cc54e4a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214818"/>
            <a:ext cx="3063868" cy="2297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46725D63CBB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79849">
            <a:off x="1527838" y="1672314"/>
            <a:ext cx="2714626" cy="3619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Рисунок 2" descr="Рисунок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75" y="0"/>
            <a:ext cx="76977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ctkmcrbq eujkjr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1071563"/>
            <a:ext cx="4743450" cy="38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628684">
            <a:off x="426950" y="1095525"/>
            <a:ext cx="2489200" cy="187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Сельский угол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637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заявка0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2)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BE5F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none" lIns="91440" tIns="45720" rIns="91440" bIns="45720">
        <a:spAutoFit/>
      </a:bodyPr>
      <a:lstStyle>
        <a:defPPr algn="ctr">
          <a:defRPr sz="5400" b="1" cap="none" spc="0" dirty="0" smtClean="0">
            <a:ln w="17780" cmpd="sng">
              <a:solidFill>
                <a:schemeClr val="accent1">
                  <a:tint val="3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63000"/>
                    <a:sat val="105000"/>
                  </a:schemeClr>
                </a:gs>
                <a:gs pos="90000">
                  <a:schemeClr val="accent1">
                    <a:shade val="50000"/>
                    <a:satMod val="100000"/>
                  </a:schemeClr>
                </a:gs>
              </a:gsLst>
              <a:lin ang="5400000"/>
            </a:gradFill>
            <a:effectLst>
              <a:outerShdw blurRad="55000" dist="50800" dir="5400000" algn="tl">
                <a:srgbClr val="000000">
                  <a:alpha val="33000"/>
                </a:srgbClr>
              </a:outerShdw>
            </a:effectLst>
            <a:latin typeface="Adine Kirnberg" pitchFamily="2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CSC(2)</Template>
  <TotalTime>635</TotalTime>
  <Words>365</Words>
  <Application>Microsoft Office PowerPoint</Application>
  <PresentationFormat>Экран (4:3)</PresentationFormat>
  <Paragraphs>106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CSC(2)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Maksimova</cp:lastModifiedBy>
  <cp:revision>9</cp:revision>
  <dcterms:created xsi:type="dcterms:W3CDTF">2010-12-05T11:31:01Z</dcterms:created>
  <dcterms:modified xsi:type="dcterms:W3CDTF">2015-01-25T04:56:22Z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TC030009532</vt:lpwstr>
  </property>
</Properties>
</file>