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4" r:id="rId5"/>
    <p:sldId id="260" r:id="rId6"/>
    <p:sldId id="261" r:id="rId7"/>
    <p:sldId id="257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FF05"/>
    <a:srgbClr val="00D2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C5B13-F250-48F0-83B2-7C72DE0D1D3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7E6AA-9C40-419F-BAB0-5D6EB512618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E463B-8392-48D1-ABFB-672E6DC47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s гшщ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352928" cy="12961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Городской научно – методический центр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Общеобразовательная средняя школа-гимназия №2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г.Актобе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08912" cy="30963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«Психологическое здоровье социально -ориентированной личности школьника как результат эффективной  воспитательной деятельности</a:t>
            </a:r>
            <a:r>
              <a:rPr lang="ru-RU" sz="3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5013177"/>
            <a:ext cx="3726287" cy="184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17" descr="AG00434_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788" y="404813"/>
            <a:ext cx="2408237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5875" y="85725"/>
            <a:ext cx="257175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40966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Австралийский  дождь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Ветер - (трение ладошами)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Дождь – (щелканье  пальцами)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Град – (хлопанье по груди)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Гром – (бить по колени)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Гроза – (топать ногами)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- (поднимать руки)</a:t>
            </a:r>
          </a:p>
        </p:txBody>
      </p:sp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888" y="3860800"/>
            <a:ext cx="2624137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96188" y="2144713"/>
            <a:ext cx="134778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6FF0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Развитие индивидуальности личности учащихся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в работе кружка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Выполнение групповой творческой работы.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материал: формат А3, фломастеры и карандаши.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«Последствия жестокого обращения с детьми в семье».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«Последствия жестокого обращения с детьми в школе: учителями по отношению к ученику».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«Последствия жестокого обращения между детьми в школе».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«Последствия жестокого обращения: окружающая среда».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6FF0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Музыка, слово и цвет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Такую форму рисования называют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динамической живописью.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Попытайтесь  передать цветом (карандашами, фломастерами) свои ощущения, возникающие при прослушивании музыки, не пытаясь отображать сюжет.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Рисуйте в том темпе ритме, в котором звучит музыка, стараясь при этом следовать цветом за всеми движениями музыки.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теперь представив себя группой  художников, обсудите и изобразите в творческой работе, используя всю палитру цветов, ваши ощущения от прослушанной музыки.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Рефлексия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Интерактивный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шеринг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(от англ.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to share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— делиться) — краткий обмен чувствами, мыслями, пожеланиями.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«Ресторан»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8326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Представьте, что сегодняшний день Вы  провели в ресторане и теперь директор ресторана просит  Вас ответить на несколько вопросов: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 съел бы еще это …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Больше всего мне понравилось …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почти переварил …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Этот ресторан …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переел …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Пожалуйста, добавьте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F:\картинки\back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643937" cy="63690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66"/>
                </a:solidFill>
              </a:rPr>
              <a:t/>
            </a:r>
            <a:br>
              <a:rPr lang="ru-RU" b="1" dirty="0" smtClean="0">
                <a:solidFill>
                  <a:srgbClr val="FF0066"/>
                </a:solidFill>
              </a:rPr>
            </a:br>
            <a:endParaRPr lang="ru-RU" b="1" dirty="0" smtClean="0">
              <a:solidFill>
                <a:srgbClr val="FF0066"/>
              </a:solidFill>
            </a:endParaRPr>
          </a:p>
        </p:txBody>
      </p:sp>
      <p:sp>
        <p:nvSpPr>
          <p:cNvPr id="54275" name="Прямоугольник 3"/>
          <p:cNvSpPr>
            <a:spLocks noChangeArrowheads="1"/>
          </p:cNvSpPr>
          <p:nvPr/>
        </p:nvSpPr>
        <p:spPr bwMode="auto">
          <a:xfrm>
            <a:off x="251520" y="1196752"/>
            <a:ext cx="8643937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	Жизнь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прекрасна, когда творишь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её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сам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i="1" dirty="0"/>
          </a:p>
          <a:p>
            <a:r>
              <a:rPr lang="ru-RU" sz="4000" i="1" dirty="0"/>
              <a:t> </a:t>
            </a:r>
            <a:r>
              <a:rPr lang="ru-RU" sz="4000" i="1" dirty="0" err="1">
                <a:latin typeface="Times New Roman" pitchFamily="18" charset="0"/>
                <a:cs typeface="Times New Roman" pitchFamily="18" charset="0"/>
              </a:rPr>
              <a:t>Софи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>
                <a:latin typeface="Times New Roman" pitchFamily="18" charset="0"/>
                <a:cs typeface="Times New Roman" pitchFamily="18" charset="0"/>
              </a:rPr>
              <a:t>Марсо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pic>
        <p:nvPicPr>
          <p:cNvPr id="5" name="Picture 2" descr="C:\Documents and Settings\Admin\Мои документы\Файлы Mail.Ru Агента\dyackonova@mail.ru\t_lukasheva88@mail.ru\1256827011_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857496"/>
            <a:ext cx="3571900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2" descr="F:\Проект\5439778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Заголовок 1"/>
          <p:cNvSpPr>
            <a:spLocks noGrp="1"/>
          </p:cNvSpPr>
          <p:nvPr>
            <p:ph type="title"/>
          </p:nvPr>
        </p:nvSpPr>
        <p:spPr>
          <a:xfrm>
            <a:off x="1071563" y="4357688"/>
            <a:ext cx="7892925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/>
              <a:t>Спасибо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151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Городской научно – методический центр Общеобразовательная средняя школа-гимназия №2  г.Актобе</vt:lpstr>
      <vt:lpstr>“Австралийский  дождь”</vt:lpstr>
      <vt:lpstr>Развитие индивидуальности личности учащихся  в работе кружка</vt:lpstr>
      <vt:lpstr>Музыка, слово и цвет</vt:lpstr>
      <vt:lpstr>Рефлексия</vt:lpstr>
      <vt:lpstr>Слайд 6</vt:lpstr>
      <vt:lpstr>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научно – методический центр Общеобразовательная средняя школа-гимназия №2  г.Актобе</dc:title>
  <dc:creator>ASER</dc:creator>
  <cp:lastModifiedBy>ASER</cp:lastModifiedBy>
  <cp:revision>115</cp:revision>
  <dcterms:created xsi:type="dcterms:W3CDTF">2014-11-10T03:31:58Z</dcterms:created>
  <dcterms:modified xsi:type="dcterms:W3CDTF">2015-01-26T11:28:05Z</dcterms:modified>
</cp:coreProperties>
</file>