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F55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F55B">
            <a:alpha val="5176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201CF-144A-4682-B396-4366470CAE1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DDF42-D365-45A5-AB4E-C233D189C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psy-sait.ru/images/rubriki/treningi/psihologicheskie-igri/discuss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2304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Общеобразовательная средняя школа-гимназия №2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г.Актобе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Делу время – потехе час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356992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классный руководитель 8 «Г» класса 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Девятко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Э. К.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3" descr="slide0146_image413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3140968"/>
            <a:ext cx="237626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755650" y="1916113"/>
            <a:ext cx="7704138" cy="3530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1270" name="Picture 6" descr="BD20656_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0" y="0"/>
            <a:ext cx="91440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BD20656_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0" y="5805488"/>
            <a:ext cx="914400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2" descr="anim047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4300" y="188913"/>
            <a:ext cx="1295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12" descr="anim047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3995738" y="5670550"/>
            <a:ext cx="1295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95536" y="83671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Аукцион пословиц и поговорок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1916832"/>
            <a:ext cx="8229600" cy="420933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Перечислите пословицы и поговорки, где встречается слово семь. Кто будет последним, тот и выиграл.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Перечислите пословицы и поговорки, где встречается слово семь. Кто будет последним, тот и выиграл.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04963" y="4714875"/>
            <a:ext cx="7315200" cy="685800"/>
          </a:xfrm>
        </p:spPr>
        <p:txBody>
          <a:bodyPr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i="1" dirty="0" smtClean="0"/>
              <a:t>Всем  спасибо  за  внимание !!!</a:t>
            </a:r>
            <a:endParaRPr lang="ru-RU" sz="4400" b="1" i="1" dirty="0"/>
          </a:p>
        </p:txBody>
      </p:sp>
      <p:sp>
        <p:nvSpPr>
          <p:cNvPr id="38915" name="Нижний колонтитул 2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/>
              <a:t>Урок 30</a:t>
            </a:r>
            <a:endParaRPr lang="ru-RU"/>
          </a:p>
        </p:txBody>
      </p:sp>
      <p:pic>
        <p:nvPicPr>
          <p:cNvPr id="10" name="Рисунок 9" descr="peremenka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27585" y="0"/>
            <a:ext cx="8316416" cy="4568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Веселая разминка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772816"/>
            <a:ext cx="7272808" cy="352839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Составьте словосочетания так, чтобы первое слово начиналось на очередную букву алфавита, а второе слово всегда начиналось на букву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7" descr="baby18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501008"/>
            <a:ext cx="2160240" cy="2853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Играем в слова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Кто напишет как можно больше слов, оканчивающихся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 буквы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«с»,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выиграл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cucelerim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699792" y="3861048"/>
            <a:ext cx="4187825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Запишите такие слова,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которых бы писалось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4 буквы  «е».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2" descr="6fdeed100ea320234ac36e58221f86f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284984"/>
            <a:ext cx="32766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А до 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Кто напишет больше слов,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начинающихся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«а»,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оканчивающихся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«я»,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выиграет.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slide0100_image203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156176" y="4005064"/>
            <a:ext cx="2736304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Мудрый ворон.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Все знают, как кричит ворон?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напишите слова, в которых встречается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«кар».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J0282747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810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исслед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176" y="4149080"/>
            <a:ext cx="2309813" cy="223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Аукцион синонимов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Назовите известные вам названия жилища. Кто назовет последним, тот и выиграл. </a:t>
            </a:r>
          </a:p>
        </p:txBody>
      </p:sp>
      <p:pic>
        <p:nvPicPr>
          <p:cNvPr id="4" name="Рисунок 3" descr="Дискуссия">
            <a:hlinkClick r:id="rId2" tgtFrame="&quot;_blank&quot;" tooltip="&quot;Дискуссия :: Дискуссия&quot;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3212976"/>
            <a:ext cx="396044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самых умных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тексте зашифрованы названия городов. Попробуйте найти их.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Жил-был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мальчик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Он был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сильным, 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городе был еще один такой же силач по кличке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Реван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И решили они на спор убрать огромный камень, что на проспекте Герани. Словно слон, стал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Реван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толкать глыбу, но она не поддалась.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же, не важничая, взял лопату и стал обкапывать камень со всех сторон. Так тот и ушел в землю,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мельче хоть размерами, чем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Реван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победил. Ибо знание – сила, господа хорошие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Галина Анатольевна\Desktop\Евгения Викторовна\картинки детей по ПДД и пожару\child70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72369" y="0"/>
            <a:ext cx="1571631" cy="2284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Пословицы-перевертыши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Замените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каждое слово антонимом – и вы узнаете русскую пословицу: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Украденной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кобыле глядят на затылок.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страус чужую пустыню ругает.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Мужик на сани – коню тяжелее.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Жара велика нет, прыгать разрешает. </a:t>
            </a:r>
          </a:p>
        </p:txBody>
      </p:sp>
      <p:pic>
        <p:nvPicPr>
          <p:cNvPr id="4" name="Picture 4" descr="baby155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9513" y="188913"/>
            <a:ext cx="1928688" cy="1799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</TotalTime>
  <Words>203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Общеобразовательная средняя школа-гимназия №2 г.Актобе   Делу время – потехе час</vt:lpstr>
      <vt:lpstr>Веселая разминка </vt:lpstr>
      <vt:lpstr>Играем в слова</vt:lpstr>
      <vt:lpstr>Слайд 4</vt:lpstr>
      <vt:lpstr>От А до Я</vt:lpstr>
      <vt:lpstr>Мудрый ворон.</vt:lpstr>
      <vt:lpstr>Аукцион синонимов</vt:lpstr>
      <vt:lpstr>Для самых умных</vt:lpstr>
      <vt:lpstr>             Пословицы-перевертыши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Делу время – потехе час</dc:title>
  <dc:creator>ASER</dc:creator>
  <cp:lastModifiedBy>ASER</cp:lastModifiedBy>
  <cp:revision>52</cp:revision>
  <dcterms:created xsi:type="dcterms:W3CDTF">2014-11-18T06:42:02Z</dcterms:created>
  <dcterms:modified xsi:type="dcterms:W3CDTF">2015-01-26T11:30:13Z</dcterms:modified>
</cp:coreProperties>
</file>