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67" r:id="rId3"/>
    <p:sldId id="268" r:id="rId4"/>
    <p:sldId id="269" r:id="rId5"/>
    <p:sldId id="260" r:id="rId6"/>
    <p:sldId id="261" r:id="rId7"/>
    <p:sldId id="262" r:id="rId8"/>
    <p:sldId id="263" r:id="rId9"/>
    <p:sldId id="271" r:id="rId10"/>
    <p:sldId id="266" r:id="rId11"/>
    <p:sldId id="270"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04CA6D30-1B0F-4BF6-862F-F8B4B6FE6694}" type="datetimeFigureOut">
              <a:rPr lang="ru-RU" smtClean="0"/>
              <a:pPr/>
              <a:t>26.01.2015</a:t>
            </a:fld>
            <a:endParaRPr lang="ru-RU"/>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7277BD21-F023-4B8B-AA10-C4D68FD6FCDA}" type="slidenum">
              <a:rPr lang="ru-RU" smtClean="0"/>
              <a:pPr/>
              <a:t>‹#›</a:t>
            </a:fld>
            <a:endParaRPr lang="ru-RU"/>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77BD21-F023-4B8B-AA10-C4D68FD6FCDA}" type="slidenum">
              <a:rPr lang="ru-RU" smtClean="0"/>
              <a:pPr/>
              <a:t>‹#›</a:t>
            </a:fld>
            <a:endParaRPr lang="ru-RU"/>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77BD21-F023-4B8B-AA10-C4D68FD6FCDA}" type="slidenum">
              <a:rPr lang="ru-RU" smtClean="0"/>
              <a:pPr/>
              <a:t>‹#›</a:t>
            </a:fld>
            <a:endParaRPr lang="ru-RU"/>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77BD21-F023-4B8B-AA10-C4D68FD6FCDA}" type="slidenum">
              <a:rPr lang="ru-RU" smtClean="0"/>
              <a:pPr/>
              <a:t>‹#›</a:t>
            </a:fld>
            <a:endParaRPr lang="ru-RU"/>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277BD21-F023-4B8B-AA10-C4D68FD6FCDA}"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77BD21-F023-4B8B-AA10-C4D68FD6FCDA}" type="slidenum">
              <a:rPr lang="ru-RU" smtClean="0"/>
              <a:pPr/>
              <a:t>‹#›</a:t>
            </a:fld>
            <a:endParaRPr lang="ru-RU"/>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277BD21-F023-4B8B-AA10-C4D68FD6FCDA}" type="slidenum">
              <a:rPr lang="ru-RU" smtClean="0"/>
              <a:pPr/>
              <a:t>‹#›</a:t>
            </a:fld>
            <a:endParaRPr lang="ru-RU"/>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277BD21-F023-4B8B-AA10-C4D68FD6FCDA}" type="slidenum">
              <a:rPr lang="ru-RU" smtClean="0"/>
              <a:pPr/>
              <a:t>‹#›</a:t>
            </a:fld>
            <a:endParaRPr lang="ru-RU"/>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277BD21-F023-4B8B-AA10-C4D68FD6FCD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77BD21-F023-4B8B-AA10-C4D68FD6FCD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4CA6D30-1B0F-4BF6-862F-F8B4B6FE6694}" type="datetimeFigureOut">
              <a:rPr lang="ru-RU" smtClean="0"/>
              <a:pPr/>
              <a:t>26.01.2015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277BD21-F023-4B8B-AA10-C4D68FD6FCD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04CA6D30-1B0F-4BF6-862F-F8B4B6FE6694}" type="datetimeFigureOut">
              <a:rPr lang="ru-RU" smtClean="0"/>
              <a:pPr/>
              <a:t>26.01.2015</a:t>
            </a:fld>
            <a:endParaRPr lang="ru-RU"/>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7277BD21-F023-4B8B-AA10-C4D68FD6FCD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475656" y="1196752"/>
            <a:ext cx="6912768" cy="2016224"/>
          </a:xfrm>
        </p:spPr>
        <p:txBody>
          <a:bodyPr>
            <a:normAutofit fontScale="90000"/>
          </a:bodyPr>
          <a:lstStyle/>
          <a:p>
            <a:pPr algn="l"/>
            <a:r>
              <a:rPr lang="ru-RU" dirty="0" smtClean="0"/>
              <a:t>Аристотель. Биография. Интересные факты из жизни.</a:t>
            </a:r>
            <a:endParaRPr lang="ru-RU" dirty="0"/>
          </a:p>
        </p:txBody>
      </p:sp>
      <p:sp>
        <p:nvSpPr>
          <p:cNvPr id="3" name="Подзаголовок 2"/>
          <p:cNvSpPr>
            <a:spLocks noGrp="1"/>
          </p:cNvSpPr>
          <p:nvPr>
            <p:ph type="subTitle" idx="1"/>
          </p:nvPr>
        </p:nvSpPr>
        <p:spPr>
          <a:xfrm>
            <a:off x="2843808" y="5517232"/>
            <a:ext cx="6400800" cy="762000"/>
          </a:xfrm>
        </p:spPr>
        <p:txBody>
          <a:bodyPr/>
          <a:lstStyle/>
          <a:p>
            <a:r>
              <a:rPr lang="ru-RU" dirty="0" smtClean="0"/>
              <a:t>Подготовила: Быкова А., 9-Б класс</a:t>
            </a:r>
            <a:endParaRPr lang="ru-RU" dirty="0"/>
          </a:p>
        </p:txBody>
      </p:sp>
    </p:spTree>
    <p:extLst>
      <p:ext uri="{BB962C8B-B14F-4D97-AF65-F5344CB8AC3E}">
        <p14:creationId xmlns:p14="http://schemas.microsoft.com/office/powerpoint/2010/main" xmlns="" val="2697021972"/>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99247" y="2248347"/>
            <a:ext cx="7745505" cy="4276997"/>
          </a:xfrm>
        </p:spPr>
        <p:txBody>
          <a:bodyPr>
            <a:normAutofit fontScale="55000" lnSpcReduction="20000"/>
          </a:bodyPr>
          <a:lstStyle/>
          <a:p>
            <a:r>
              <a:rPr lang="ru-RU" sz="3300" dirty="0"/>
              <a:t>«Ищут не то, что хорошо, а что решает проблемы”.</a:t>
            </a:r>
          </a:p>
          <a:p>
            <a:endParaRPr lang="ru-RU" sz="3300" dirty="0"/>
          </a:p>
          <a:p>
            <a:r>
              <a:rPr lang="ru-RU" sz="3300" dirty="0"/>
              <a:t>“И от врага можно узнать много мудрого”.</a:t>
            </a:r>
          </a:p>
          <a:p>
            <a:endParaRPr lang="ru-RU" sz="3300" dirty="0"/>
          </a:p>
          <a:p>
            <a:r>
              <a:rPr lang="ru-RU" sz="3300" dirty="0"/>
              <a:t>“Ум есть не только знание, но и умение применять его.”</a:t>
            </a:r>
          </a:p>
          <a:p>
            <a:endParaRPr lang="ru-RU" sz="3300" dirty="0"/>
          </a:p>
          <a:p>
            <a:r>
              <a:rPr lang="ru-RU" sz="3300" dirty="0"/>
              <a:t>“Хорошее начало есть полдела сделанного”.</a:t>
            </a:r>
          </a:p>
          <a:p>
            <a:endParaRPr lang="ru-RU" sz="3300" dirty="0"/>
          </a:p>
          <a:p>
            <a:r>
              <a:rPr lang="ru-RU" sz="3300" dirty="0"/>
              <a:t>“Жить означает создавать вещи, а не приобретать».</a:t>
            </a:r>
          </a:p>
          <a:p>
            <a:endParaRPr lang="ru-RU" sz="3300" dirty="0"/>
          </a:p>
          <a:p>
            <a:r>
              <a:rPr lang="ru-RU" sz="3300" dirty="0"/>
              <a:t>“Серьезность убивает смех, смех - серьезность”.</a:t>
            </a:r>
          </a:p>
          <a:p>
            <a:endParaRPr lang="ru-RU" sz="3300" dirty="0"/>
          </a:p>
          <a:p>
            <a:r>
              <a:rPr lang="ru-RU" sz="3300" dirty="0"/>
              <a:t>“Человек вне общества либо бог, либо зверь”.</a:t>
            </a:r>
          </a:p>
          <a:p>
            <a:endParaRPr lang="ru-RU" sz="3300" dirty="0"/>
          </a:p>
          <a:p>
            <a:r>
              <a:rPr lang="ru-RU" sz="3300" dirty="0"/>
              <a:t>“Нет ни одного великого ума без примеси безумия”.</a:t>
            </a:r>
          </a:p>
          <a:p>
            <a:endParaRPr lang="ru-RU" dirty="0"/>
          </a:p>
        </p:txBody>
      </p:sp>
      <p:sp>
        <p:nvSpPr>
          <p:cNvPr id="3" name="Заголовок 2"/>
          <p:cNvSpPr>
            <a:spLocks noGrp="1"/>
          </p:cNvSpPr>
          <p:nvPr>
            <p:ph type="title"/>
          </p:nvPr>
        </p:nvSpPr>
        <p:spPr>
          <a:xfrm>
            <a:off x="611560" y="404664"/>
            <a:ext cx="7905201" cy="1054250"/>
          </a:xfrm>
        </p:spPr>
        <p:txBody>
          <a:bodyPr/>
          <a:lstStyle/>
          <a:p>
            <a:r>
              <a:rPr lang="ru-RU" dirty="0"/>
              <a:t>Интересные высказывания Аристотеля</a:t>
            </a:r>
          </a:p>
        </p:txBody>
      </p:sp>
    </p:spTree>
    <p:extLst>
      <p:ext uri="{BB962C8B-B14F-4D97-AF65-F5344CB8AC3E}">
        <p14:creationId xmlns:p14="http://schemas.microsoft.com/office/powerpoint/2010/main" xmlns="" val="2900147423"/>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2"/>
            <a:ext cx="8348006" cy="1054250"/>
          </a:xfrm>
        </p:spPr>
        <p:txBody>
          <a:bodyPr/>
          <a:lstStyle/>
          <a:p>
            <a:r>
              <a:rPr lang="ru-RU" dirty="0"/>
              <a:t>Интересные высказывания Аристотеля</a:t>
            </a:r>
          </a:p>
        </p:txBody>
      </p:sp>
      <p:sp>
        <p:nvSpPr>
          <p:cNvPr id="3" name="Объект 2"/>
          <p:cNvSpPr>
            <a:spLocks noGrp="1"/>
          </p:cNvSpPr>
          <p:nvPr>
            <p:ph sz="quarter" idx="13"/>
          </p:nvPr>
        </p:nvSpPr>
        <p:spPr>
          <a:xfrm>
            <a:off x="971600" y="2132856"/>
            <a:ext cx="7488832" cy="4464496"/>
          </a:xfrm>
        </p:spPr>
        <p:txBody>
          <a:bodyPr>
            <a:normAutofit fontScale="25000" lnSpcReduction="20000"/>
          </a:bodyPr>
          <a:lstStyle/>
          <a:p>
            <a:r>
              <a:rPr lang="ru-RU" sz="6400" dirty="0"/>
              <a:t>“Лучше жить под властью закона, чем под властью человека.”</a:t>
            </a:r>
          </a:p>
          <a:p>
            <a:endParaRPr lang="ru-RU" sz="6400" dirty="0"/>
          </a:p>
          <a:p>
            <a:r>
              <a:rPr lang="ru-RU" sz="6400" dirty="0"/>
              <a:t>“Каждый человек по своей сути неправ, но просто глупо упорствует в своих ошибках”.</a:t>
            </a:r>
          </a:p>
          <a:p>
            <a:endParaRPr lang="ru-RU" sz="6400" dirty="0"/>
          </a:p>
          <a:p>
            <a:r>
              <a:rPr lang="ru-RU" sz="6400" dirty="0"/>
              <a:t>“Нагота это не повод для стыда. Стыдно то, что вы думаете об этом.”</a:t>
            </a:r>
          </a:p>
          <a:p>
            <a:endParaRPr lang="ru-RU" sz="6400" dirty="0"/>
          </a:p>
          <a:p>
            <a:r>
              <a:rPr lang="ru-RU" sz="6400" dirty="0"/>
              <a:t>“Быть хорошим человеком и быть хорошим гражданином, не всегда одно и то же”.</a:t>
            </a:r>
          </a:p>
          <a:p>
            <a:endParaRPr lang="ru-RU" sz="6400" dirty="0"/>
          </a:p>
          <a:p>
            <a:r>
              <a:rPr lang="ru-RU" sz="6400" dirty="0"/>
              <a:t>“Закон есть порядок, и хорош закон порядка”.</a:t>
            </a:r>
          </a:p>
          <a:p>
            <a:endParaRPr lang="ru-RU" sz="6400" dirty="0"/>
          </a:p>
          <a:p>
            <a:r>
              <a:rPr lang="ru-RU" sz="6400" dirty="0"/>
              <a:t>“Привычка всех чтобы не выглядеть смешными, является наиболее очевидным признаком посредственности – потому что юмор всегда на поверхности.”</a:t>
            </a:r>
          </a:p>
          <a:p>
            <a:endParaRPr lang="ru-RU" sz="6400" dirty="0"/>
          </a:p>
          <a:p>
            <a:r>
              <a:rPr lang="ru-RU" sz="6400" dirty="0"/>
              <a:t>“Несчастье сплачивает людей”.</a:t>
            </a:r>
          </a:p>
          <a:p>
            <a:endParaRPr lang="ru-RU" sz="6400" dirty="0"/>
          </a:p>
          <a:p>
            <a:r>
              <a:rPr lang="ru-RU" sz="6400" dirty="0"/>
              <a:t>“Платон мне друг, но истина дороже”.</a:t>
            </a:r>
          </a:p>
          <a:p>
            <a:endParaRPr lang="ru-RU" dirty="0"/>
          </a:p>
        </p:txBody>
      </p:sp>
    </p:spTree>
    <p:extLst>
      <p:ext uri="{BB962C8B-B14F-4D97-AF65-F5344CB8AC3E}">
        <p14:creationId xmlns:p14="http://schemas.microsoft.com/office/powerpoint/2010/main" xmlns="" val="3860570407"/>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Биография.</a:t>
            </a:r>
          </a:p>
        </p:txBody>
      </p:sp>
      <p:sp>
        <p:nvSpPr>
          <p:cNvPr id="3" name="Объект 2"/>
          <p:cNvSpPr>
            <a:spLocks noGrp="1"/>
          </p:cNvSpPr>
          <p:nvPr>
            <p:ph sz="quarter" idx="13"/>
          </p:nvPr>
        </p:nvSpPr>
        <p:spPr>
          <a:xfrm>
            <a:off x="685800" y="2240280"/>
            <a:ext cx="5326360" cy="3877056"/>
          </a:xfrm>
        </p:spPr>
        <p:txBody>
          <a:bodyPr>
            <a:normAutofit fontScale="85000" lnSpcReduction="20000"/>
          </a:bodyPr>
          <a:lstStyle/>
          <a:p>
            <a:pPr algn="ctr"/>
            <a:r>
              <a:rPr lang="ru-RU" dirty="0"/>
              <a:t>Аристотель родился в 384 г. до н.э. в семье врача в </a:t>
            </a:r>
            <a:r>
              <a:rPr lang="ru-RU" dirty="0" smtClean="0"/>
              <a:t>городе </a:t>
            </a:r>
            <a:r>
              <a:rPr lang="ru-RU" dirty="0" err="1" smtClean="0"/>
              <a:t>Стадигира</a:t>
            </a:r>
            <a:r>
              <a:rPr lang="ru-RU" dirty="0"/>
              <a:t>. Рано оставшись без родителей, воспитывался родственником, благодаря которому узнал о философе Платоне, в Академии которого учился в возрасте 18 лет, а позже и преподавал.</a:t>
            </a:r>
          </a:p>
          <a:p>
            <a:pPr algn="ctr"/>
            <a:r>
              <a:rPr lang="ru-RU" dirty="0"/>
              <a:t>    После смерти Платона, Аристотель был приглашен македонским царем Филиппом II стать учителем своего сына Александра. После того как Александр взошел на престол, Аристотель в 335 вернулся в Афины, где основал собственную философскую школу.</a:t>
            </a:r>
          </a:p>
          <a:p>
            <a:endParaRPr lang="ru-RU" dirty="0"/>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xmlns="" val="0"/>
              </a:ext>
            </a:extLst>
          </a:blip>
          <a:stretch>
            <a:fillRect/>
          </a:stretch>
        </p:blipFill>
        <p:spPr>
          <a:xfrm>
            <a:off x="6084168" y="2348880"/>
            <a:ext cx="2520280" cy="2524672"/>
          </a:xfrm>
        </p:spPr>
      </p:pic>
    </p:spTree>
    <p:extLst>
      <p:ext uri="{BB962C8B-B14F-4D97-AF65-F5344CB8AC3E}">
        <p14:creationId xmlns:p14="http://schemas.microsoft.com/office/powerpoint/2010/main" xmlns="" val="2422963192"/>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Биография.</a:t>
            </a:r>
            <a:endParaRPr lang="ru-RU" dirty="0"/>
          </a:p>
        </p:txBody>
      </p:sp>
      <p:sp>
        <p:nvSpPr>
          <p:cNvPr id="3" name="Объект 2"/>
          <p:cNvSpPr>
            <a:spLocks noGrp="1"/>
          </p:cNvSpPr>
          <p:nvPr>
            <p:ph sz="quarter" idx="13"/>
          </p:nvPr>
        </p:nvSpPr>
        <p:spPr>
          <a:xfrm>
            <a:off x="685800" y="2240280"/>
            <a:ext cx="4534272" cy="3877056"/>
          </a:xfrm>
        </p:spPr>
        <p:txBody>
          <a:bodyPr>
            <a:normAutofit fontScale="85000" lnSpcReduction="20000"/>
          </a:bodyPr>
          <a:lstStyle/>
          <a:p>
            <a:r>
              <a:rPr lang="ru-RU" dirty="0"/>
              <a:t>В 323 после смерти Александра Македонского в Афинах начался </a:t>
            </a:r>
            <a:r>
              <a:rPr lang="ru-RU" dirty="0" err="1"/>
              <a:t>антимакедонский</a:t>
            </a:r>
            <a:r>
              <a:rPr lang="ru-RU" dirty="0"/>
              <a:t> мятеж. Аристотеля, как македонца, не оставили в покое. Его обвинили в религиозном </a:t>
            </a:r>
            <a:r>
              <a:rPr lang="ru-RU" dirty="0" err="1"/>
              <a:t>непочитании</a:t>
            </a:r>
            <a:r>
              <a:rPr lang="ru-RU" dirty="0"/>
              <a:t> и он был вынужден покинуть Афины. Последние месяцы жизни Аристотель провел на острове </a:t>
            </a:r>
            <a:r>
              <a:rPr lang="ru-RU" dirty="0" err="1"/>
              <a:t>Эвбея</a:t>
            </a:r>
            <a:r>
              <a:rPr lang="ru-RU" dirty="0"/>
              <a:t>.</a:t>
            </a:r>
          </a:p>
          <a:p>
            <a:r>
              <a:rPr lang="ru-RU" dirty="0"/>
              <a:t>   Прожив 62 года, великий грек умер в 322 г. до н.э., приняв как утверждают некоторые историки, яд аконит.</a:t>
            </a:r>
          </a:p>
          <a:p>
            <a:endParaRPr lang="ru-RU" dirty="0"/>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xmlns="" val="0"/>
              </a:ext>
            </a:extLst>
          </a:blip>
          <a:stretch>
            <a:fillRect/>
          </a:stretch>
        </p:blipFill>
        <p:spPr>
          <a:xfrm>
            <a:off x="5292080" y="2276872"/>
            <a:ext cx="3240360" cy="2853928"/>
          </a:xfrm>
        </p:spPr>
      </p:pic>
    </p:spTree>
    <p:extLst>
      <p:ext uri="{BB962C8B-B14F-4D97-AF65-F5344CB8AC3E}">
        <p14:creationId xmlns:p14="http://schemas.microsoft.com/office/powerpoint/2010/main" xmlns="" val="3305368305"/>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2"/>
            <a:ext cx="7756263" cy="1054250"/>
          </a:xfrm>
        </p:spPr>
        <p:txBody>
          <a:bodyPr/>
          <a:lstStyle/>
          <a:p>
            <a:r>
              <a:rPr lang="ru-RU" dirty="0" smtClean="0"/>
              <a:t>Основоположником чего был Аристотель.</a:t>
            </a:r>
            <a:endParaRPr lang="ru-RU" dirty="0"/>
          </a:p>
        </p:txBody>
      </p:sp>
      <p:sp>
        <p:nvSpPr>
          <p:cNvPr id="3" name="Объект 2"/>
          <p:cNvSpPr>
            <a:spLocks noGrp="1"/>
          </p:cNvSpPr>
          <p:nvPr>
            <p:ph sz="quarter" idx="13"/>
          </p:nvPr>
        </p:nvSpPr>
        <p:spPr>
          <a:xfrm>
            <a:off x="685800" y="2240280"/>
            <a:ext cx="5110336" cy="3877056"/>
          </a:xfrm>
        </p:spPr>
        <p:txBody>
          <a:bodyPr>
            <a:normAutofit fontScale="85000" lnSpcReduction="20000"/>
          </a:bodyPr>
          <a:lstStyle/>
          <a:p>
            <a:r>
              <a:rPr lang="ru-RU" dirty="0"/>
              <a:t>Аристотель наиболее влиятельный из диалектиков древности; основоположник формальной логики. Создал понятийный аппарат, который до сих пор пронизывает философский лексикон и сам стиль научного мышления.</a:t>
            </a:r>
          </a:p>
          <a:p>
            <a:r>
              <a:rPr lang="ru-RU" dirty="0"/>
              <a:t>   Аристотель был первым мыслителем, создавшим всестороннюю систему философии, охватившую все сферы человеческого развития: социологию, философию, политику, логику, физику. Его взгляды на онтологию имели серьёзное влияние на последующее развитие человеческой мысли.</a:t>
            </a:r>
          </a:p>
          <a:p>
            <a:endParaRPr lang="ru-RU" dirty="0"/>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xmlns="" val="0"/>
              </a:ext>
            </a:extLst>
          </a:blip>
          <a:stretch>
            <a:fillRect/>
          </a:stretch>
        </p:blipFill>
        <p:spPr>
          <a:xfrm>
            <a:off x="5796136" y="2132856"/>
            <a:ext cx="2525945" cy="2269157"/>
          </a:xfrm>
        </p:spPr>
      </p:pic>
    </p:spTree>
    <p:extLst>
      <p:ext uri="{BB962C8B-B14F-4D97-AF65-F5344CB8AC3E}">
        <p14:creationId xmlns:p14="http://schemas.microsoft.com/office/powerpoint/2010/main" xmlns="" val="4275806852"/>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92500" lnSpcReduction="10000"/>
          </a:bodyPr>
          <a:lstStyle/>
          <a:p>
            <a:pPr algn="ctr"/>
            <a:r>
              <a:rPr lang="ru-RU" dirty="0"/>
              <a:t>Старинные источники делятся одной из историй, которая произошла с Аристотелем и Александром Македонским. Когда Александр попал под сильное влияние гетеры </a:t>
            </a:r>
            <a:r>
              <a:rPr lang="ru-RU" dirty="0" err="1"/>
              <a:t>Феллиды</a:t>
            </a:r>
            <a:r>
              <a:rPr lang="ru-RU" dirty="0"/>
              <a:t>, Аристотель, видя пагубность этой ситуации для государства, обратился к гетере с просьбой оставить Александра. </a:t>
            </a:r>
            <a:r>
              <a:rPr lang="ru-RU" dirty="0" err="1"/>
              <a:t>Феллида</a:t>
            </a:r>
            <a:r>
              <a:rPr lang="ru-RU" dirty="0"/>
              <a:t> согласилась, но поставила одно условие – философ должен был прокатить ее на своей спине. В тот момент зашел Александр и увидел </a:t>
            </a:r>
            <a:r>
              <a:rPr lang="ru-RU" dirty="0" err="1"/>
              <a:t>Феллиду</a:t>
            </a:r>
            <a:r>
              <a:rPr lang="ru-RU" dirty="0"/>
              <a:t> верхом на Аристотеле, на что тот сказал: «Вот видишь, если она такое вытворяет со мной, старым, умудренным человеком, то можешь себе представить, во что она превратит тебя». Этого урока царю оказалось достаточно.</a:t>
            </a:r>
          </a:p>
        </p:txBody>
      </p:sp>
      <p:sp>
        <p:nvSpPr>
          <p:cNvPr id="3" name="Заголовок 2"/>
          <p:cNvSpPr>
            <a:spLocks noGrp="1"/>
          </p:cNvSpPr>
          <p:nvPr>
            <p:ph type="title"/>
          </p:nvPr>
        </p:nvSpPr>
        <p:spPr/>
        <p:txBody>
          <a:bodyPr/>
          <a:lstStyle/>
          <a:p>
            <a:r>
              <a:rPr lang="ru-RU" dirty="0"/>
              <a:t>Интересные факты</a:t>
            </a:r>
          </a:p>
        </p:txBody>
      </p:sp>
    </p:spTree>
    <p:extLst>
      <p:ext uri="{BB962C8B-B14F-4D97-AF65-F5344CB8AC3E}">
        <p14:creationId xmlns:p14="http://schemas.microsoft.com/office/powerpoint/2010/main" xmlns="" val="3440971802"/>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pPr algn="ctr"/>
            <a:r>
              <a:rPr lang="ru-RU" dirty="0"/>
              <a:t>Один человек как-то измучил Аристотеля своими нелепыми рассказами и своими многочисленными присказками:</a:t>
            </a:r>
          </a:p>
          <a:p>
            <a:pPr marL="0" indent="0" algn="ctr">
              <a:buNone/>
            </a:pPr>
            <a:r>
              <a:rPr lang="ru-RU" dirty="0"/>
              <a:t>«Ну, разве не удивительно это, Аристотель?»</a:t>
            </a:r>
          </a:p>
          <a:p>
            <a:pPr marL="0" indent="0" algn="ctr">
              <a:buNone/>
            </a:pPr>
            <a:r>
              <a:rPr lang="ru-RU" dirty="0"/>
              <a:t>На что раздраженный философ ответил:</a:t>
            </a:r>
          </a:p>
          <a:p>
            <a:pPr marL="0" indent="0" algn="ctr">
              <a:buNone/>
            </a:pPr>
            <a:r>
              <a:rPr lang="ru-RU" dirty="0"/>
              <a:t>«Не это удивительно, а то, что кто-то, имея ноги, еще стоит рядом с тобой»</a:t>
            </a:r>
          </a:p>
        </p:txBody>
      </p:sp>
      <p:sp>
        <p:nvSpPr>
          <p:cNvPr id="3" name="Заголовок 2"/>
          <p:cNvSpPr>
            <a:spLocks noGrp="1"/>
          </p:cNvSpPr>
          <p:nvPr>
            <p:ph type="title"/>
          </p:nvPr>
        </p:nvSpPr>
        <p:spPr/>
        <p:txBody>
          <a:bodyPr/>
          <a:lstStyle/>
          <a:p>
            <a:r>
              <a:rPr lang="ru-RU" dirty="0"/>
              <a:t>Интересные факты</a:t>
            </a:r>
          </a:p>
        </p:txBody>
      </p:sp>
    </p:spTree>
    <p:extLst>
      <p:ext uri="{BB962C8B-B14F-4D97-AF65-F5344CB8AC3E}">
        <p14:creationId xmlns:p14="http://schemas.microsoft.com/office/powerpoint/2010/main" xmlns="" val="204068047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683568" y="2132856"/>
            <a:ext cx="7745505" cy="3877815"/>
          </a:xfrm>
        </p:spPr>
        <p:txBody>
          <a:bodyPr>
            <a:noAutofit/>
          </a:bodyPr>
          <a:lstStyle/>
          <a:p>
            <a:pPr algn="just"/>
            <a:r>
              <a:rPr lang="ru-RU" sz="1800" dirty="0"/>
              <a:t>Рассказывают, что когда Платон был уже в весьма почтенном возрасте, где-то около восьмидесяти лет, он отдалил от себя Аристотеля, так как не одобрял его манеры одеваться и держать себя. Ведь Аристотель, в отличие от Платона, слишком большое значение придавал одежде и обуви, стриг волосы и любил покрасоваться своими многочисленными кольцами. Итак, Платон удалил от себя Аристотеля, и проводил время с </a:t>
            </a:r>
            <a:r>
              <a:rPr lang="ru-RU" sz="1800" dirty="0" err="1"/>
              <a:t>Ксенократом</a:t>
            </a:r>
            <a:r>
              <a:rPr lang="ru-RU" sz="1800" dirty="0"/>
              <a:t>, </a:t>
            </a:r>
            <a:r>
              <a:rPr lang="ru-RU" sz="1800" dirty="0" err="1"/>
              <a:t>Спевсиппом</a:t>
            </a:r>
            <a:r>
              <a:rPr lang="ru-RU" sz="1800" dirty="0"/>
              <a:t>, </a:t>
            </a:r>
            <a:r>
              <a:rPr lang="ru-RU" sz="1800" dirty="0" err="1"/>
              <a:t>Амиклом</a:t>
            </a:r>
            <a:r>
              <a:rPr lang="ru-RU" sz="1800" dirty="0"/>
              <a:t> и другими, кого он отличал и разрешал им принимать участие в своих философских беседах.</a:t>
            </a:r>
          </a:p>
          <a:p>
            <a:pPr marL="0" indent="0" algn="just">
              <a:buNone/>
            </a:pPr>
            <a:r>
              <a:rPr lang="ru-RU" sz="1800" dirty="0"/>
              <a:t>Однажды </a:t>
            </a:r>
            <a:r>
              <a:rPr lang="ru-RU" sz="1800" dirty="0" err="1"/>
              <a:t>Ксенократ</a:t>
            </a:r>
            <a:r>
              <a:rPr lang="ru-RU" sz="1800" dirty="0"/>
              <a:t> на три месяца покинул Афины, чтобы посетить свой родной город. Во время его отсутствия Аристотель со своими учениками пришёл на то место, где обычно гулял со своими учениками Платон, стал теснить его и говорить ему грубости. </a:t>
            </a:r>
            <a:r>
              <a:rPr lang="ru-RU" sz="1800" dirty="0" err="1"/>
              <a:t>Спевсиппа</a:t>
            </a:r>
            <a:r>
              <a:rPr lang="ru-RU" sz="1800" dirty="0"/>
              <a:t> в этот день почему-то не было, а остальные ученики не смогли защитить Платона должным образом. Платон был оскорблён таким поведением Аристотеля и укрылся в своём саду, из которого перестал выходить в город</a:t>
            </a:r>
            <a:r>
              <a:rPr lang="ru-RU" sz="1800" dirty="0" smtClean="0"/>
              <a:t>.</a:t>
            </a:r>
            <a:endParaRPr lang="ru-RU" sz="1800" dirty="0"/>
          </a:p>
        </p:txBody>
      </p:sp>
      <p:sp>
        <p:nvSpPr>
          <p:cNvPr id="3" name="Заголовок 2"/>
          <p:cNvSpPr>
            <a:spLocks noGrp="1"/>
          </p:cNvSpPr>
          <p:nvPr>
            <p:ph type="title"/>
          </p:nvPr>
        </p:nvSpPr>
        <p:spPr/>
        <p:txBody>
          <a:bodyPr/>
          <a:lstStyle/>
          <a:p>
            <a:r>
              <a:rPr lang="ru-RU" dirty="0"/>
              <a:t>Интересные факты</a:t>
            </a:r>
          </a:p>
        </p:txBody>
      </p:sp>
    </p:spTree>
    <p:extLst>
      <p:ext uri="{BB962C8B-B14F-4D97-AF65-F5344CB8AC3E}">
        <p14:creationId xmlns:p14="http://schemas.microsoft.com/office/powerpoint/2010/main" xmlns="" val="3449265006"/>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normAutofit fontScale="85000" lnSpcReduction="20000"/>
          </a:bodyPr>
          <a:lstStyle/>
          <a:p>
            <a:pPr algn="ctr"/>
            <a:r>
              <a:rPr lang="ru-RU" dirty="0"/>
              <a:t>Когда </a:t>
            </a:r>
            <a:r>
              <a:rPr lang="ru-RU" dirty="0" err="1"/>
              <a:t>Ксенократ</a:t>
            </a:r>
            <a:r>
              <a:rPr lang="ru-RU" dirty="0"/>
              <a:t> вернулся в Афины, он не обнаружил на обычном месте Платона, а увидел там только Аристотеля со своими учениками. Он отозвал одного из учеников Аристотеля в сторону и спросил его, где Платон. Тот ответил:</a:t>
            </a:r>
          </a:p>
          <a:p>
            <a:pPr marL="0" indent="0" algn="ctr">
              <a:buNone/>
            </a:pPr>
            <a:r>
              <a:rPr lang="ru-RU" dirty="0"/>
              <a:t>«Платон здоров, но, так как Аристотель нанёс ему обиду, перестал здесь гулять и ведёт с учениками свои беседы в своём саду</a:t>
            </a:r>
            <a:r>
              <a:rPr lang="ru-RU" dirty="0" smtClean="0"/>
              <a:t>».</a:t>
            </a:r>
          </a:p>
          <a:p>
            <a:pPr marL="0" indent="0" algn="ctr">
              <a:buNone/>
            </a:pPr>
            <a:r>
              <a:rPr lang="ru-RU" dirty="0" smtClean="0"/>
              <a:t>Тогда </a:t>
            </a:r>
            <a:r>
              <a:rPr lang="ru-RU" dirty="0" err="1"/>
              <a:t>Ксенократ</a:t>
            </a:r>
            <a:r>
              <a:rPr lang="ru-RU" dirty="0"/>
              <a:t> отправился к Платону и застал его в кругу многочисленных учеников. По окончании беседы Платон радостно приветствовал его, но ни один из них и словом не обмолвился о произошедшем. Затем </a:t>
            </a:r>
            <a:r>
              <a:rPr lang="ru-RU" dirty="0" err="1"/>
              <a:t>Ксенократ</a:t>
            </a:r>
            <a:r>
              <a:rPr lang="ru-RU" dirty="0"/>
              <a:t> собрал Платоновых учеников и сердито выговорил им за то, что они уступили Аристотелю </a:t>
            </a:r>
            <a:r>
              <a:rPr lang="ru-RU" dirty="0" err="1"/>
              <a:t>своёобычное</a:t>
            </a:r>
            <a:r>
              <a:rPr lang="ru-RU" dirty="0"/>
              <a:t> место для прогулок. Потом они напали на Аристотеля и его учеников и действовали столь решительно, что обратили их в бегство и возвратили Платону место, где он привык учить.</a:t>
            </a:r>
          </a:p>
          <a:p>
            <a:endParaRPr lang="ru-RU" dirty="0"/>
          </a:p>
        </p:txBody>
      </p:sp>
      <p:sp>
        <p:nvSpPr>
          <p:cNvPr id="3" name="Заголовок 2"/>
          <p:cNvSpPr>
            <a:spLocks noGrp="1"/>
          </p:cNvSpPr>
          <p:nvPr>
            <p:ph type="title"/>
          </p:nvPr>
        </p:nvSpPr>
        <p:spPr/>
        <p:txBody>
          <a:bodyPr/>
          <a:lstStyle/>
          <a:p>
            <a:r>
              <a:rPr lang="ru-RU" dirty="0"/>
              <a:t>Интересные факты</a:t>
            </a:r>
          </a:p>
        </p:txBody>
      </p:sp>
    </p:spTree>
    <p:extLst>
      <p:ext uri="{BB962C8B-B14F-4D97-AF65-F5344CB8AC3E}">
        <p14:creationId xmlns:p14="http://schemas.microsoft.com/office/powerpoint/2010/main" xmlns="" val="538644374"/>
      </p:ext>
    </p:extLst>
  </p:cSld>
  <p:clrMapOvr>
    <a:masterClrMapping/>
  </p:clrMapOvr>
  <mc:AlternateContent xmlns:mc="http://schemas.openxmlformats.org/markup-compatibility/2006">
    <mc:Choice xmlns:p14="http://schemas.microsoft.com/office/powerpoint/2010/main" xmlns="" Requires="p14">
      <p:transition spd="slow" p14:dur="800">
        <p:circle/>
      </p:transition>
    </mc:Choice>
    <mc:Fallback>
      <p:transition spd="slow">
        <p:circl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Интересные факты</a:t>
            </a:r>
            <a:endParaRPr lang="ru-RU" dirty="0"/>
          </a:p>
        </p:txBody>
      </p:sp>
      <p:sp>
        <p:nvSpPr>
          <p:cNvPr id="3" name="Объект 2"/>
          <p:cNvSpPr>
            <a:spLocks noGrp="1"/>
          </p:cNvSpPr>
          <p:nvPr>
            <p:ph sz="quarter" idx="13"/>
          </p:nvPr>
        </p:nvSpPr>
        <p:spPr>
          <a:xfrm>
            <a:off x="685800" y="2240280"/>
            <a:ext cx="4822304" cy="3877056"/>
          </a:xfrm>
        </p:spPr>
        <p:txBody>
          <a:bodyPr>
            <a:normAutofit fontScale="92500" lnSpcReduction="20000"/>
          </a:bodyPr>
          <a:lstStyle/>
          <a:p>
            <a:pPr marL="0" indent="0">
              <a:buNone/>
            </a:pPr>
            <a:r>
              <a:rPr lang="ru-RU" dirty="0" smtClean="0"/>
              <a:t> В </a:t>
            </a:r>
            <a:r>
              <a:rPr lang="ru-RU" dirty="0"/>
              <a:t>честь Аристотеля названы:</a:t>
            </a:r>
          </a:p>
          <a:p>
            <a:endParaRPr lang="ru-RU" dirty="0"/>
          </a:p>
          <a:p>
            <a:r>
              <a:rPr lang="ru-RU" dirty="0" err="1"/>
              <a:t>Аристотелия</a:t>
            </a:r>
            <a:r>
              <a:rPr lang="ru-RU" dirty="0"/>
              <a:t> (лат. </a:t>
            </a:r>
            <a:r>
              <a:rPr lang="ru-RU" dirty="0" err="1"/>
              <a:t>Aristotelia</a:t>
            </a:r>
            <a:r>
              <a:rPr lang="ru-RU" dirty="0"/>
              <a:t>) — род цветковых растений из Южного полушария с плодами в форме сердечек (1784).</a:t>
            </a:r>
          </a:p>
          <a:p>
            <a:r>
              <a:rPr lang="ru-RU" dirty="0"/>
              <a:t>Кратер Аристотель (англ. </a:t>
            </a:r>
            <a:r>
              <a:rPr lang="ru-RU" dirty="0" err="1"/>
              <a:t>Aristoteles</a:t>
            </a:r>
            <a:r>
              <a:rPr lang="ru-RU" dirty="0"/>
              <a:t>) — лунный кратер диаметром около 90 км и глубиной более 3 км.</a:t>
            </a:r>
          </a:p>
          <a:p>
            <a:r>
              <a:rPr lang="ru-RU" dirty="0"/>
              <a:t>6123 Аристотель (англ. 6123 </a:t>
            </a:r>
            <a:r>
              <a:rPr lang="ru-RU" dirty="0" err="1"/>
              <a:t>Aristoteles</a:t>
            </a:r>
            <a:r>
              <a:rPr lang="ru-RU" dirty="0"/>
              <a:t>) — малая планета (1987).</a:t>
            </a:r>
          </a:p>
          <a:p>
            <a:endParaRPr lang="ru-RU" dirty="0"/>
          </a:p>
        </p:txBody>
      </p:sp>
      <p:pic>
        <p:nvPicPr>
          <p:cNvPr id="5" name="Объект 4"/>
          <p:cNvPicPr>
            <a:picLocks noGrp="1" noChangeAspect="1"/>
          </p:cNvPicPr>
          <p:nvPr>
            <p:ph sz="quarter" idx="14"/>
          </p:nvPr>
        </p:nvPicPr>
        <p:blipFill>
          <a:blip r:embed="rId2">
            <a:extLst>
              <a:ext uri="{28A0092B-C50C-407E-A947-70E740481C1C}">
                <a14:useLocalDpi xmlns:a14="http://schemas.microsoft.com/office/drawing/2010/main" xmlns="" val="0"/>
              </a:ext>
            </a:extLst>
          </a:blip>
          <a:stretch>
            <a:fillRect/>
          </a:stretch>
        </p:blipFill>
        <p:spPr>
          <a:xfrm>
            <a:off x="5580112" y="2204864"/>
            <a:ext cx="2911539" cy="3876675"/>
          </a:xfrm>
        </p:spPr>
      </p:pic>
    </p:spTree>
    <p:extLst>
      <p:ext uri="{BB962C8B-B14F-4D97-AF65-F5344CB8AC3E}">
        <p14:creationId xmlns:p14="http://schemas.microsoft.com/office/powerpoint/2010/main" xmlns="" val="3979812554"/>
      </p:ext>
    </p:extLst>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218</TotalTime>
  <Words>986</Words>
  <Application>Microsoft Office PowerPoint</Application>
  <PresentationFormat>Экран (4:3)</PresentationFormat>
  <Paragraphs>63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Твердый переплет</vt:lpstr>
      <vt:lpstr>Аристотель. Биография. Интересные факты из жизни.</vt:lpstr>
      <vt:lpstr>Биография.</vt:lpstr>
      <vt:lpstr>Биография.</vt:lpstr>
      <vt:lpstr>Основоположником чего был Аристотель.</vt:lpstr>
      <vt:lpstr>Интересные факты</vt:lpstr>
      <vt:lpstr>Интересные факты</vt:lpstr>
      <vt:lpstr>Интересные факты</vt:lpstr>
      <vt:lpstr>Интересные факты</vt:lpstr>
      <vt:lpstr>Интересные факты</vt:lpstr>
      <vt:lpstr>Интересные высказывания Аристотеля</vt:lpstr>
      <vt:lpstr>Интересные высказывания Аристотеля</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Аристотель. Биография. Интересные факты из жизни.</dc:title>
  <dc:creator>саня</dc:creator>
  <cp:lastModifiedBy>учитель</cp:lastModifiedBy>
  <cp:revision>8</cp:revision>
  <dcterms:created xsi:type="dcterms:W3CDTF">2015-01-21T16:58:04Z</dcterms:created>
  <dcterms:modified xsi:type="dcterms:W3CDTF">2015-01-26T08:58:29Z</dcterms:modified>
</cp:coreProperties>
</file>