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95048-F7B6-4E19-B44A-3F3A33B208BE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F1E313-8E60-4044-BB81-4674F10A902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95048-F7B6-4E19-B44A-3F3A33B208BE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1E313-8E60-4044-BB81-4674F10A9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95048-F7B6-4E19-B44A-3F3A33B208BE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1E313-8E60-4044-BB81-4674F10A9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7395048-F7B6-4E19-B44A-3F3A33B208BE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5F1E313-8E60-4044-BB81-4674F10A902C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95048-F7B6-4E19-B44A-3F3A33B208BE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1E313-8E60-4044-BB81-4674F10A902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95048-F7B6-4E19-B44A-3F3A33B208BE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1E313-8E60-4044-BB81-4674F10A902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1E313-8E60-4044-BB81-4674F10A902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95048-F7B6-4E19-B44A-3F3A33B208BE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95048-F7B6-4E19-B44A-3F3A33B208BE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1E313-8E60-4044-BB81-4674F10A902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95048-F7B6-4E19-B44A-3F3A33B208BE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1E313-8E60-4044-BB81-4674F10A9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7395048-F7B6-4E19-B44A-3F3A33B208BE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5F1E313-8E60-4044-BB81-4674F10A902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95048-F7B6-4E19-B44A-3F3A33B208BE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F1E313-8E60-4044-BB81-4674F10A902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7395048-F7B6-4E19-B44A-3F3A33B208BE}" type="datetimeFigureOut">
              <a:rPr lang="ru-RU" smtClean="0"/>
              <a:t>09.11.2013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5F1E313-8E60-4044-BB81-4674F10A902C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Ученицы 3 Б класса </a:t>
            </a:r>
          </a:p>
          <a:p>
            <a:r>
              <a:rPr lang="ru-RU" dirty="0" smtClean="0"/>
              <a:t>МКОУ СОШ №2</a:t>
            </a:r>
          </a:p>
          <a:p>
            <a:r>
              <a:rPr lang="ru-RU" dirty="0"/>
              <a:t>г</a:t>
            </a:r>
            <a:r>
              <a:rPr lang="ru-RU" dirty="0" smtClean="0"/>
              <a:t>. Нижние </a:t>
            </a:r>
            <a:r>
              <a:rPr lang="ru-RU" dirty="0"/>
              <a:t>С</a:t>
            </a:r>
            <a:r>
              <a:rPr lang="ru-RU" dirty="0" smtClean="0"/>
              <a:t>ерги </a:t>
            </a:r>
          </a:p>
          <a:p>
            <a:r>
              <a:rPr lang="ru-RU" dirty="0" err="1"/>
              <a:t>Барабановой</a:t>
            </a:r>
            <a:r>
              <a:rPr lang="ru-RU" dirty="0"/>
              <a:t>  </a:t>
            </a:r>
            <a:r>
              <a:rPr lang="ru-RU" dirty="0" smtClean="0"/>
              <a:t>Кристины</a:t>
            </a:r>
          </a:p>
          <a:p>
            <a:r>
              <a:rPr lang="ru-RU" dirty="0" smtClean="0"/>
              <a:t>2013 год </a:t>
            </a: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Проект «Растения Урала»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8698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chip\Desktop\растения Урала\клен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0" y="1524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клен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4343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chip\Desktop\растения Урала\магнолия падуболистная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0" y="1524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Магнолия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9049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chip\Desktop\растения Урала\роза(шиповник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0" y="1524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Роза(шиповник)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0986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chip\Desktop\растения Урала\сирень амурская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0" y="1524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Сирень амурская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4016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chip\Desktop\растения Урала\сирень обыкновенная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0" y="1524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Сирень обыкновенная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144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chip\Desktop\растения Урала\сосн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0" y="1524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9428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chip\Desktop\растения Урала\барбарис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0" y="1524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барбарис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1522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chip\Desktop\растения Урала\вьюнок полевой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0855" y="1524000"/>
            <a:ext cx="604229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Вьюнок полевой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3605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chip\Desktop\растения Урала\вяз гладкий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0" y="1524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Вяз гладкий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3355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chip\Desktop\растения Урала\вяз шершавый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0" y="1524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Вяз шершавый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1401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chip\Desktop\растения Урала\горошек лесной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0" y="1524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Горошек лесной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027587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chip\Desktop\растения Урала\жимолость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0" y="1524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Жимолость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192140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chip\Desktop\растения Урала\ив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0" y="1524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Ива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3757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chip\Desktop\растения Урала\иван-чай узколистный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24000" y="1524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Иван- чай узколистный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482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</TotalTime>
  <Words>44</Words>
  <Application>Microsoft Office PowerPoint</Application>
  <PresentationFormat>Экран (4:3)</PresentationFormat>
  <Paragraphs>20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Проект «Растения Урала»</vt:lpstr>
      <vt:lpstr>барбарис</vt:lpstr>
      <vt:lpstr>Вьюнок полевой</vt:lpstr>
      <vt:lpstr>Вяз гладкий </vt:lpstr>
      <vt:lpstr>Вяз шершавый</vt:lpstr>
      <vt:lpstr>Горошек лесной</vt:lpstr>
      <vt:lpstr>Жимолость </vt:lpstr>
      <vt:lpstr>Ива </vt:lpstr>
      <vt:lpstr>Иван- чай узколистный </vt:lpstr>
      <vt:lpstr>клен</vt:lpstr>
      <vt:lpstr>Магнолия </vt:lpstr>
      <vt:lpstr>Роза(шиповник)</vt:lpstr>
      <vt:lpstr>Сирень амурская </vt:lpstr>
      <vt:lpstr>Сирень обыкновенная </vt:lpstr>
      <vt:lpstr>сосна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chip</dc:creator>
  <cp:lastModifiedBy>chip</cp:lastModifiedBy>
  <cp:revision>3</cp:revision>
  <dcterms:created xsi:type="dcterms:W3CDTF">2013-11-09T03:51:40Z</dcterms:created>
  <dcterms:modified xsi:type="dcterms:W3CDTF">2013-11-09T11:13:55Z</dcterms:modified>
</cp:coreProperties>
</file>