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0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72A8C-163E-4B9F-BD82-74815D750F3C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AB742-A3A4-4E6D-ACC0-2A34693C38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72A8C-163E-4B9F-BD82-74815D750F3C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AB742-A3A4-4E6D-ACC0-2A34693C38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72A8C-163E-4B9F-BD82-74815D750F3C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AB742-A3A4-4E6D-ACC0-2A34693C38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72A8C-163E-4B9F-BD82-74815D750F3C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AB742-A3A4-4E6D-ACC0-2A34693C38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72A8C-163E-4B9F-BD82-74815D750F3C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AB742-A3A4-4E6D-ACC0-2A34693C38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72A8C-163E-4B9F-BD82-74815D750F3C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AB742-A3A4-4E6D-ACC0-2A34693C38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72A8C-163E-4B9F-BD82-74815D750F3C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AB742-A3A4-4E6D-ACC0-2A34693C38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72A8C-163E-4B9F-BD82-74815D750F3C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AB742-A3A4-4E6D-ACC0-2A34693C38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72A8C-163E-4B9F-BD82-74815D750F3C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AB742-A3A4-4E6D-ACC0-2A34693C38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72A8C-163E-4B9F-BD82-74815D750F3C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AB742-A3A4-4E6D-ACC0-2A34693C38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72A8C-163E-4B9F-BD82-74815D750F3C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AB742-A3A4-4E6D-ACC0-2A34693C38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72A8C-163E-4B9F-BD82-74815D750F3C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AB742-A3A4-4E6D-ACC0-2A34693C380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C:\Users\Public\Pictures\Sample 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БИНАРНЫЙ УРОК ФИЗИКИ И ГЕОМЕТРИИ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Зайцева М.В.</a:t>
            </a:r>
          </a:p>
          <a:p>
            <a:pPr algn="r"/>
            <a:r>
              <a:rPr lang="ru-RU" b="1" i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Уначева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А.Н. </a:t>
            </a:r>
          </a:p>
          <a:p>
            <a:pPr algn="r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ГБОУСОШ № 473 Москва</a:t>
            </a:r>
            <a:endParaRPr lang="ru-RU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5-tub-ru.yandex.net/i?id=161166415-3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1520" y="1340768"/>
            <a:ext cx="4248472" cy="4174045"/>
          </a:xfrm>
          <a:prstGeom prst="rect">
            <a:avLst/>
          </a:prstGeom>
          <a:noFill/>
        </p:spPr>
      </p:pic>
      <p:pic>
        <p:nvPicPr>
          <p:cNvPr id="8" name="Рисунок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0" y="1268760"/>
            <a:ext cx="4283968" cy="4320480"/>
          </a:xfrm>
          <a:prstGeom prst="rect">
            <a:avLst/>
          </a:prstGeom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5587380"/>
            <a:ext cx="2520280" cy="1270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урок!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Напишите телеграмму из 6, 7 слов</a:t>
            </a:r>
            <a:r>
              <a:rPr lang="en-US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поводу</a:t>
            </a:r>
            <a:r>
              <a:rPr lang="ru-RU" sz="4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урока, трудностей, успехов.</a:t>
            </a:r>
            <a:endParaRPr lang="en-US" sz="4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Оцените результат своей работы. </a:t>
            </a:r>
          </a:p>
          <a:p>
            <a:pPr algn="ctr">
              <a:buNone/>
            </a:pP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урока: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Научиться применять знания полученные на уроках физики и геометрии на практике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</a:t>
            </a:r>
            <a:r>
              <a:rPr lang="ru-RU" sz="5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формулы плотности для нахождения массы геометрических тел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работы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В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спомнить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расчетную формулу плотности тела. (1)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Из формулы (1) выразить массу.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 Воспользоваться таблицей плотностей.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Найти объём оболочки цистерны. 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5.Вычислить массу цистерны.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Вычислить стоимость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алюминия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Подсчитать прибыль или убыток.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Формула для вычисления плотности.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>
            <p:ph idx="1"/>
          </p:nvPr>
        </p:nvGraphicFramePr>
        <p:xfrm>
          <a:off x="179512" y="1556791"/>
          <a:ext cx="8784976" cy="2016225"/>
        </p:xfrm>
        <a:graphic>
          <a:graphicData uri="http://schemas.openxmlformats.org/presentationml/2006/ole">
            <p:oleObj spid="_x0000_s1026" name="Формула" r:id="rId3" imgW="1968480" imgH="545760" progId="Equation.3">
              <p:embed/>
            </p:oleObj>
          </a:graphicData>
        </a:graphic>
      </p:graphicFrame>
      <p:graphicFrame>
        <p:nvGraphicFramePr>
          <p:cNvPr id="1027" name="Object 8"/>
          <p:cNvGraphicFramePr>
            <a:graphicFrameLocks noChangeAspect="1"/>
          </p:cNvGraphicFramePr>
          <p:nvPr/>
        </p:nvGraphicFramePr>
        <p:xfrm>
          <a:off x="2627784" y="3861048"/>
          <a:ext cx="3816350" cy="2432050"/>
        </p:xfrm>
        <a:graphic>
          <a:graphicData uri="http://schemas.openxmlformats.org/presentationml/2006/ole">
            <p:oleObj spid="_x0000_s1027" name="Формула" r:id="rId4" imgW="545760" imgH="5457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dirty="0"/>
              <a:t/>
            </a:r>
            <a:br>
              <a:rPr lang="ru-RU" sz="4000" dirty="0"/>
            </a:b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общего и чем отличаются цилиндры друг от друга?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9" descr="Рисунок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2060848"/>
            <a:ext cx="4320480" cy="4032448"/>
          </a:xfrm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716016" y="1988840"/>
            <a:ext cx="4248472" cy="4104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Формула вычисления массы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050" name="Object 8"/>
          <p:cNvGraphicFramePr>
            <a:graphicFrameLocks noChangeAspect="1"/>
          </p:cNvGraphicFramePr>
          <p:nvPr>
            <p:ph idx="1"/>
          </p:nvPr>
        </p:nvGraphicFramePr>
        <p:xfrm>
          <a:off x="1403648" y="2276872"/>
          <a:ext cx="6336704" cy="2088232"/>
        </p:xfrm>
        <a:graphic>
          <a:graphicData uri="http://schemas.openxmlformats.org/presentationml/2006/ole">
            <p:oleObj spid="_x0000_s2050" name="Формула" r:id="rId3" imgW="698400" imgH="266400" progId="Equation.3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Объём цилиндра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57200" y="5373215"/>
            <a:ext cx="3466728" cy="108012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 =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R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²h </a:t>
            </a:r>
          </a:p>
          <a:p>
            <a:pPr algn="ctr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V=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4932040" y="5301207"/>
            <a:ext cx="3600400" cy="115212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V=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abh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V=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AutoShape 7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724128" y="1628800"/>
            <a:ext cx="1944216" cy="3334048"/>
          </a:xfrm>
          <a:prstGeom prst="cube">
            <a:avLst>
              <a:gd name="adj" fmla="val 25000"/>
            </a:avLst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1403648" y="1700808"/>
            <a:ext cx="2376487" cy="3240088"/>
          </a:xfrm>
          <a:prstGeom prst="can">
            <a:avLst>
              <a:gd name="adj" fmla="val 34085"/>
            </a:avLst>
          </a:prstGeom>
          <a:gradFill rotWithShape="1">
            <a:gsLst>
              <a:gs pos="0">
                <a:schemeClr val="tx2"/>
              </a:gs>
              <a:gs pos="50000">
                <a:schemeClr val="bg2"/>
              </a:gs>
              <a:gs pos="100000">
                <a:schemeClr val="tx2"/>
              </a:gs>
            </a:gsLst>
            <a:lin ang="0" scaled="1"/>
          </a:gradFill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4" name="Oval 5"/>
          <p:cNvSpPr>
            <a:spLocks noChangeArrowheads="1"/>
          </p:cNvSpPr>
          <p:nvPr/>
        </p:nvSpPr>
        <p:spPr bwMode="auto">
          <a:xfrm>
            <a:off x="1403648" y="4221088"/>
            <a:ext cx="2378075" cy="649287"/>
          </a:xfrm>
          <a:prstGeom prst="ellipse">
            <a:avLst/>
          </a:prstGeom>
          <a:solidFill>
            <a:schemeClr val="accent1">
              <a:alpha val="25098"/>
            </a:schemeClr>
          </a:solidFill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Line 11"/>
          <p:cNvSpPr>
            <a:spLocks noChangeShapeType="1"/>
          </p:cNvSpPr>
          <p:nvPr/>
        </p:nvSpPr>
        <p:spPr bwMode="auto">
          <a:xfrm>
            <a:off x="1259632" y="2204864"/>
            <a:ext cx="0" cy="2376487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827584" y="3284984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1907704" y="4365104"/>
            <a:ext cx="1439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 dirty="0">
                <a:solidFill>
                  <a:srgbClr val="3333CC"/>
                </a:solidFill>
                <a:latin typeface="Comic Sans MS" pitchFamily="66" charset="0"/>
              </a:rPr>
              <a:t>S(r)</a:t>
            </a:r>
            <a:r>
              <a:rPr lang="ru-RU" b="1" i="1" dirty="0">
                <a:solidFill>
                  <a:srgbClr val="3333CC"/>
                </a:solidFill>
                <a:latin typeface="Comic Sans MS" pitchFamily="66" charset="0"/>
              </a:rPr>
              <a:t>=</a:t>
            </a:r>
            <a:r>
              <a:rPr lang="el-GR" b="1" i="1" dirty="0">
                <a:solidFill>
                  <a:srgbClr val="3333CC"/>
                </a:solidFill>
                <a:latin typeface="Comic Sans MS" pitchFamily="66" charset="0"/>
              </a:rPr>
              <a:t>π</a:t>
            </a:r>
            <a:r>
              <a:rPr lang="en-US" b="1" i="1" dirty="0">
                <a:solidFill>
                  <a:srgbClr val="3333CC"/>
                </a:solidFill>
                <a:cs typeface="Arial" charset="0"/>
              </a:rPr>
              <a:t>R</a:t>
            </a:r>
            <a:r>
              <a:rPr lang="en-US" b="1" i="1" dirty="0">
                <a:solidFill>
                  <a:srgbClr val="3333CC"/>
                </a:solidFill>
                <a:latin typeface="Comic Sans MS" pitchFamily="66" charset="0"/>
                <a:cs typeface="Arial" charset="0"/>
              </a:rPr>
              <a:t>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nimBg="1"/>
      <p:bldP spid="13" grpId="0" animBg="1"/>
      <p:bldP spid="14" grpId="0" animBg="1"/>
      <p:bldP spid="15" grpId="0" animBg="1"/>
      <p:bldP spid="16" grpId="0"/>
      <p:bldP spid="1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150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Microsoft Equation 3.0</vt:lpstr>
      <vt:lpstr>БИНАРНЫЙ УРОК ФИЗИКИ И ГЕОМЕТРИИ</vt:lpstr>
      <vt:lpstr>Цель урока:</vt:lpstr>
      <vt:lpstr>Тема урока</vt:lpstr>
      <vt:lpstr>План работы</vt:lpstr>
      <vt:lpstr>Формула для вычисления плотности. </vt:lpstr>
      <vt:lpstr> Что общего и чем отличаются цилиндры друг от друга? </vt:lpstr>
      <vt:lpstr>Формула вычисления массы</vt:lpstr>
      <vt:lpstr>Слайд 8</vt:lpstr>
      <vt:lpstr>Объём цилиндра</vt:lpstr>
      <vt:lpstr>Слайд 10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БИНАРНЫЙ УРОК ФИЗИКИ И ГЕОМЕТРИИ</dc:title>
  <dc:creator>Пользователь Windows</dc:creator>
  <cp:lastModifiedBy>Пользователь Windows</cp:lastModifiedBy>
  <cp:revision>10</cp:revision>
  <dcterms:created xsi:type="dcterms:W3CDTF">2014-03-19T19:23:05Z</dcterms:created>
  <dcterms:modified xsi:type="dcterms:W3CDTF">2014-03-19T21:03:50Z</dcterms:modified>
</cp:coreProperties>
</file>