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7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3A519-C37C-473F-A7E5-AF167F0758B6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7E65B-A3DB-44BB-B0A5-AA7BED7645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40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7E65B-A3DB-44BB-B0A5-AA7BED76452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8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9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04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48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14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7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02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48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97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4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05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46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603B7-051D-4A26-94D8-AAD5D6A85F0D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473EF-C69E-422E-89C3-BD9C8268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0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A4%D0%B0%D0%B9%D0%BB:Biathlon-Weltcup_2006_Antholz_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iki/%D0%A4%D0%B0%D0%B9%D0%BB:Saguenay_500m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A4%D0%B0%D0%B9%D0%BB:Brady_Canfield_skeleton_start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/index.php?title=%D0%A4%D0%B0%D0%B9%D0%BB:Curling_stones.jpg&amp;filetimestamp=20060210100424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13.xml"/><Relationship Id="rId18" Type="http://schemas.openxmlformats.org/officeDocument/2006/relationships/slide" Target="slide4.xml"/><Relationship Id="rId3" Type="http://schemas.openxmlformats.org/officeDocument/2006/relationships/slide" Target="slide8.xml"/><Relationship Id="rId7" Type="http://schemas.openxmlformats.org/officeDocument/2006/relationships/slide" Target="slide17.xml"/><Relationship Id="rId12" Type="http://schemas.openxmlformats.org/officeDocument/2006/relationships/slide" Target="slide10.xml"/><Relationship Id="rId17" Type="http://schemas.openxmlformats.org/officeDocument/2006/relationships/slide" Target="slide5.xml"/><Relationship Id="rId2" Type="http://schemas.openxmlformats.org/officeDocument/2006/relationships/slide" Target="slide11.xml"/><Relationship Id="rId16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0.xml"/><Relationship Id="rId11" Type="http://schemas.openxmlformats.org/officeDocument/2006/relationships/slide" Target="slide18.xml"/><Relationship Id="rId5" Type="http://schemas.openxmlformats.org/officeDocument/2006/relationships/slide" Target="slide14.xml"/><Relationship Id="rId15" Type="http://schemas.openxmlformats.org/officeDocument/2006/relationships/slide" Target="slide6.xml"/><Relationship Id="rId10" Type="http://schemas.openxmlformats.org/officeDocument/2006/relationships/slide" Target="slide9.xml"/><Relationship Id="rId19" Type="http://schemas.openxmlformats.org/officeDocument/2006/relationships/slide" Target="slide3.xml"/><Relationship Id="rId4" Type="http://schemas.openxmlformats.org/officeDocument/2006/relationships/slide" Target="slide12.xml"/><Relationship Id="rId9" Type="http://schemas.openxmlformats.org/officeDocument/2006/relationships/slide" Target="slide15.xml"/><Relationship Id="rId1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700808"/>
            <a:ext cx="4680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БРЕЙН - РИНГ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4818112" cy="321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47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«хартия»?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51720" y="2818656"/>
            <a:ext cx="50153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hlinkClick r:id="" action="ppaction://noaction"/>
              </a:rPr>
              <a:t>Конституция олимпийского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365396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Чем награждали Олимпийских чемпионов в наше время?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25552" y="3278887"/>
            <a:ext cx="288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Медалями.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2805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Какому богу посвящались Олимпийские игры в древности?</a:t>
            </a: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37620" y="3429000"/>
            <a:ext cx="16561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Зевсу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3205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Сколько дней длились  спортивные состязания?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3789040"/>
            <a:ext cx="15151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/>
              <a:t>3 дня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9451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Как называли главное состязание Олимпийских игр?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75856" y="3717032"/>
            <a:ext cx="2299027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b="1" u="sng" dirty="0"/>
              <a:t>пятиборье</a:t>
            </a:r>
          </a:p>
        </p:txBody>
      </p:sp>
    </p:spTree>
    <p:extLst>
      <p:ext uri="{BB962C8B-B14F-4D97-AF65-F5344CB8AC3E}">
        <p14:creationId xmlns:p14="http://schemas.microsoft.com/office/powerpoint/2010/main" val="408265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Вид спорта?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M:\лыжи\img-48332-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77429"/>
            <a:ext cx="3703142" cy="3703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04248" y="4725144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Фристайл</a:t>
            </a:r>
          </a:p>
        </p:txBody>
      </p:sp>
    </p:spTree>
    <p:extLst>
      <p:ext uri="{BB962C8B-B14F-4D97-AF65-F5344CB8AC3E}">
        <p14:creationId xmlns:p14="http://schemas.microsoft.com/office/powerpoint/2010/main" val="161273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Вид спорта?</a:t>
            </a: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3" descr="http://upload.wikimedia.org/wikipedia/commons/thumb/8/8c/Biathlon-Weltcup_2006_Antholz_1.jpg/250px-Biathlon-Weltcup_2006_Antholz_1.jpg">
            <a:hlinkClick r:id="rId4"/>
          </p:cNvPr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720" y="1412776"/>
            <a:ext cx="4755849" cy="3201219"/>
          </a:xfrm>
        </p:spPr>
      </p:pic>
      <p:sp>
        <p:nvSpPr>
          <p:cNvPr id="6" name="Прямоугольник 5"/>
          <p:cNvSpPr/>
          <p:nvPr/>
        </p:nvSpPr>
        <p:spPr>
          <a:xfrm>
            <a:off x="3491880" y="4653136"/>
            <a:ext cx="2068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Биатлон</a:t>
            </a:r>
          </a:p>
        </p:txBody>
      </p:sp>
    </p:spTree>
    <p:extLst>
      <p:ext uri="{BB962C8B-B14F-4D97-AF65-F5344CB8AC3E}">
        <p14:creationId xmlns:p14="http://schemas.microsoft.com/office/powerpoint/2010/main" val="167574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Вид спорта?</a:t>
            </a: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 descr="http://upload.wikimedia.org/wikipedia/commons/thumb/1/1f/Saguenay_500m.jpg/220px-Saguenay_500m.jpg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4155705" cy="275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07006" y="4581128"/>
            <a:ext cx="27174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Шорт-трек</a:t>
            </a:r>
          </a:p>
        </p:txBody>
      </p:sp>
    </p:spTree>
    <p:extLst>
      <p:ext uri="{BB962C8B-B14F-4D97-AF65-F5344CB8AC3E}">
        <p14:creationId xmlns:p14="http://schemas.microsoft.com/office/powerpoint/2010/main" val="42858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Вид спорта?</a:t>
            </a: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 descr="http://upload.wikimedia.org/wikipedia/commons/thumb/7/74/Brady_Canfield_skeleton_start.jpg/255px-Brady_Canfield_skeleton_start.jpg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283071" cy="287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0737" y="4653135"/>
            <a:ext cx="23899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Скелетон</a:t>
            </a:r>
          </a:p>
        </p:txBody>
      </p:sp>
    </p:spTree>
    <p:extLst>
      <p:ext uri="{BB962C8B-B14F-4D97-AF65-F5344CB8AC3E}">
        <p14:creationId xmlns:p14="http://schemas.microsoft.com/office/powerpoint/2010/main" val="123146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Вид спорта?</a:t>
            </a: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 descr="http://upload.wikimedia.org/wikipedia/commons/thumb/4/4f/Curling_stones.jpg/220px-Curling_stones.jpg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4421336" cy="3316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06677" y="4614227"/>
            <a:ext cx="23180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Кёрлинг</a:t>
            </a:r>
          </a:p>
        </p:txBody>
      </p:sp>
    </p:spTree>
    <p:extLst>
      <p:ext uri="{BB962C8B-B14F-4D97-AF65-F5344CB8AC3E}">
        <p14:creationId xmlns:p14="http://schemas.microsoft.com/office/powerpoint/2010/main" val="422245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0178" y="404664"/>
            <a:ext cx="63142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Спортивная мозаика</a:t>
            </a:r>
            <a:endParaRPr lang="ru-RU" sz="4400" dirty="0"/>
          </a:p>
        </p:txBody>
      </p:sp>
      <p:sp>
        <p:nvSpPr>
          <p:cNvPr id="5" name="Шестиугольник 4"/>
          <p:cNvSpPr/>
          <p:nvPr/>
        </p:nvSpPr>
        <p:spPr>
          <a:xfrm>
            <a:off x="2080187" y="1614668"/>
            <a:ext cx="1440160" cy="1152128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5</a:t>
            </a:r>
            <a:endParaRPr lang="ru-RU" dirty="0"/>
          </a:p>
        </p:txBody>
      </p:sp>
      <p:sp>
        <p:nvSpPr>
          <p:cNvPr id="6" name="Шестиугольник 5"/>
          <p:cNvSpPr/>
          <p:nvPr/>
        </p:nvSpPr>
        <p:spPr>
          <a:xfrm>
            <a:off x="3232315" y="2190732"/>
            <a:ext cx="1440160" cy="1152128"/>
          </a:xfrm>
          <a:prstGeom prst="hex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10</a:t>
            </a:r>
            <a:endParaRPr lang="ru-RU" dirty="0"/>
          </a:p>
        </p:txBody>
      </p:sp>
      <p:sp>
        <p:nvSpPr>
          <p:cNvPr id="7" name="Шестиугольник 6"/>
          <p:cNvSpPr/>
          <p:nvPr/>
        </p:nvSpPr>
        <p:spPr>
          <a:xfrm>
            <a:off x="3232315" y="3341305"/>
            <a:ext cx="1440160" cy="1152128"/>
          </a:xfrm>
          <a:prstGeom prst="hexagon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5</a:t>
            </a:r>
            <a:endParaRPr lang="ru-RU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3232315" y="4503439"/>
            <a:ext cx="1440160" cy="1152128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action="ppaction://hlinksldjump"/>
              </a:rPr>
              <a:t>5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5555708" y="4474096"/>
            <a:ext cx="1440160" cy="1152128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sldjump"/>
              </a:rPr>
              <a:t>5</a:t>
            </a:r>
            <a:endParaRPr lang="ru-RU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6698908" y="3898032"/>
            <a:ext cx="1440160" cy="115212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sldjump"/>
              </a:rPr>
              <a:t>10</a:t>
            </a:r>
            <a:endParaRPr lang="ru-RU" dirty="0"/>
          </a:p>
        </p:txBody>
      </p:sp>
      <p:sp>
        <p:nvSpPr>
          <p:cNvPr id="12" name="Шестиугольник 11"/>
          <p:cNvSpPr/>
          <p:nvPr/>
        </p:nvSpPr>
        <p:spPr>
          <a:xfrm>
            <a:off x="5536571" y="3321968"/>
            <a:ext cx="1440160" cy="1152128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/>
              </a:rPr>
              <a:t>5</a:t>
            </a:r>
            <a:endParaRPr lang="ru-RU" dirty="0"/>
          </a:p>
        </p:txBody>
      </p:sp>
      <p:sp>
        <p:nvSpPr>
          <p:cNvPr id="11" name="Шестиугольник 10"/>
          <p:cNvSpPr/>
          <p:nvPr/>
        </p:nvSpPr>
        <p:spPr>
          <a:xfrm>
            <a:off x="4393245" y="3927375"/>
            <a:ext cx="1440160" cy="1152128"/>
          </a:xfrm>
          <a:prstGeom prst="hexagon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9" action="ppaction://hlinksldjump"/>
              </a:rPr>
              <a:t>5</a:t>
            </a:r>
            <a:endParaRPr lang="ru-RU" dirty="0"/>
          </a:p>
        </p:txBody>
      </p:sp>
      <p:sp>
        <p:nvSpPr>
          <p:cNvPr id="13" name="Шестиугольник 12"/>
          <p:cNvSpPr/>
          <p:nvPr/>
        </p:nvSpPr>
        <p:spPr>
          <a:xfrm>
            <a:off x="4367213" y="2766796"/>
            <a:ext cx="1440160" cy="1152128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0" action="ppaction://hlinksldjump"/>
              </a:rPr>
              <a:t>10</a:t>
            </a:r>
            <a:endParaRPr lang="ru-RU" dirty="0"/>
          </a:p>
        </p:txBody>
      </p:sp>
      <p:sp>
        <p:nvSpPr>
          <p:cNvPr id="14" name="Шестиугольник 13"/>
          <p:cNvSpPr/>
          <p:nvPr/>
        </p:nvSpPr>
        <p:spPr>
          <a:xfrm>
            <a:off x="6688699" y="2745904"/>
            <a:ext cx="1440160" cy="1152128"/>
          </a:xfrm>
          <a:prstGeom prst="hexagon">
            <a:avLst/>
          </a:prstGeom>
          <a:solidFill>
            <a:srgbClr val="8072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1" action="ppaction://hlinksldjump"/>
              </a:rPr>
              <a:t>10</a:t>
            </a:r>
            <a:endParaRPr lang="ru-RU" dirty="0"/>
          </a:p>
        </p:txBody>
      </p:sp>
      <p:sp>
        <p:nvSpPr>
          <p:cNvPr id="15" name="Шестиугольник 14"/>
          <p:cNvSpPr/>
          <p:nvPr/>
        </p:nvSpPr>
        <p:spPr>
          <a:xfrm>
            <a:off x="5536571" y="2169840"/>
            <a:ext cx="1440160" cy="1152128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2" action="ppaction://hlinksldjump"/>
              </a:rPr>
              <a:t>10</a:t>
            </a:r>
            <a:endParaRPr lang="ru-RU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4393922" y="1593776"/>
            <a:ext cx="1440160" cy="115212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3" action="ppaction://hlinksldjump"/>
              </a:rPr>
              <a:t>5</a:t>
            </a:r>
            <a:endParaRPr lang="ru-RU" dirty="0"/>
          </a:p>
        </p:txBody>
      </p:sp>
      <p:sp>
        <p:nvSpPr>
          <p:cNvPr id="17" name="Шестиугольник 16"/>
          <p:cNvSpPr/>
          <p:nvPr/>
        </p:nvSpPr>
        <p:spPr>
          <a:xfrm>
            <a:off x="6688699" y="1593776"/>
            <a:ext cx="1440160" cy="1152128"/>
          </a:xfrm>
          <a:prstGeom prst="hexag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4" action="ppaction://hlinksldjump"/>
              </a:rPr>
              <a:t>5</a:t>
            </a:r>
            <a:endParaRPr lang="ru-RU" dirty="0"/>
          </a:p>
        </p:txBody>
      </p:sp>
      <p:sp>
        <p:nvSpPr>
          <p:cNvPr id="18" name="Шестиугольник 17"/>
          <p:cNvSpPr/>
          <p:nvPr/>
        </p:nvSpPr>
        <p:spPr>
          <a:xfrm>
            <a:off x="2080187" y="3946712"/>
            <a:ext cx="1440160" cy="1152128"/>
          </a:xfrm>
          <a:prstGeom prst="hexagon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5" action="ppaction://hlinksldjump"/>
              </a:rPr>
              <a:t>10</a:t>
            </a:r>
            <a:endParaRPr lang="ru-RU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080187" y="2775247"/>
            <a:ext cx="1440160" cy="1152128"/>
          </a:xfrm>
          <a:prstGeom prst="hex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6" action="ppaction://hlinksldjump"/>
              </a:rPr>
              <a:t>5</a:t>
            </a:r>
            <a:endParaRPr lang="ru-RU" dirty="0"/>
          </a:p>
        </p:txBody>
      </p:sp>
      <p:sp>
        <p:nvSpPr>
          <p:cNvPr id="20" name="Шестиугольник 19"/>
          <p:cNvSpPr/>
          <p:nvPr/>
        </p:nvSpPr>
        <p:spPr>
          <a:xfrm>
            <a:off x="905678" y="4503439"/>
            <a:ext cx="1440160" cy="1152128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7" action="ppaction://hlinksldjump"/>
              </a:rPr>
              <a:t>10</a:t>
            </a:r>
            <a:endParaRPr lang="ru-RU" dirty="0"/>
          </a:p>
        </p:txBody>
      </p:sp>
      <p:sp>
        <p:nvSpPr>
          <p:cNvPr id="21" name="Шестиугольник 20"/>
          <p:cNvSpPr/>
          <p:nvPr/>
        </p:nvSpPr>
        <p:spPr>
          <a:xfrm>
            <a:off x="933534" y="3370648"/>
            <a:ext cx="1440160" cy="1152128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8" action="ppaction://hlinksldjump"/>
              </a:rPr>
              <a:t>10</a:t>
            </a:r>
            <a:endParaRPr lang="ru-RU" dirty="0"/>
          </a:p>
        </p:txBody>
      </p:sp>
      <p:sp>
        <p:nvSpPr>
          <p:cNvPr id="22" name="Шестиугольник 21"/>
          <p:cNvSpPr/>
          <p:nvPr/>
        </p:nvSpPr>
        <p:spPr>
          <a:xfrm>
            <a:off x="933534" y="2205944"/>
            <a:ext cx="1440160" cy="1152128"/>
          </a:xfrm>
          <a:prstGeom prst="hex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9" action="ppaction://hlinksldjump"/>
              </a:rPr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Вид спорта?</a:t>
            </a: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M:\лыжи\otv2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3952173" cy="289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58865" y="4581128"/>
            <a:ext cx="20136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Бобслей</a:t>
            </a:r>
          </a:p>
        </p:txBody>
      </p:sp>
    </p:spTree>
    <p:extLst>
      <p:ext uri="{BB962C8B-B14F-4D97-AF65-F5344CB8AC3E}">
        <p14:creationId xmlns:p14="http://schemas.microsoft.com/office/powerpoint/2010/main" val="10950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556792"/>
            <a:ext cx="68407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Какая страна является родиной Олимпийских игр?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846782"/>
            <a:ext cx="39604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Греция</a:t>
            </a:r>
            <a:endParaRPr lang="ru-RU" sz="6600" dirty="0"/>
          </a:p>
        </p:txBody>
      </p:sp>
      <p:pic>
        <p:nvPicPr>
          <p:cNvPr id="6" name="Picture 5" descr="olympic_rings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84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4" y="1268760"/>
            <a:ext cx="6462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Через какой промежуток времени проводятся Олимпиады?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0255" y="3890663"/>
            <a:ext cx="3157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Через 4 года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741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назывались победители древних Олимпийских игр?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3586403"/>
            <a:ext cx="4392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/>
              <a:t>Олимпиониками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5261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какой стране и в каком городе проводились первые Олимпийские игры современности?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45532" y="3868553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Греция - Афины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9544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Что обозначает 5 переплетённых между собой колец?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3645024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Единство пяти континентов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1093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Чему равен один «стадий»?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8674" y="3717032"/>
            <a:ext cx="2149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197,27 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6069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назывались частные школы в древней Греции?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olympic_ring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5224"/>
            <a:ext cx="1403648" cy="8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1840" y="3356992"/>
            <a:ext cx="26642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/>
              <a:t>Гимнасии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4503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162</Words>
  <Application>Microsoft Office PowerPoint</Application>
  <PresentationFormat>Экран (4:3)</PresentationFormat>
  <Paragraphs>57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назывались победители древних Олимпийских игр?</vt:lpstr>
      <vt:lpstr>В какой стране и в каком городе проводились первые Олимпийские игры современности?</vt:lpstr>
      <vt:lpstr>Что обозначает 5 переплетённых между собой колец?</vt:lpstr>
      <vt:lpstr>Чему равен один «стадий»?</vt:lpstr>
      <vt:lpstr>Как назывались частные школы в древней Греции? </vt:lpstr>
      <vt:lpstr>Что такое «хартия»?</vt:lpstr>
      <vt:lpstr>Чем награждали Олимпийских чемпионов в наше время? </vt:lpstr>
      <vt:lpstr>Какому богу посвящались Олимпийские игры в древности?</vt:lpstr>
      <vt:lpstr>Сколько дней длились  спортивные состязания?</vt:lpstr>
      <vt:lpstr>Как называли главное состязание Олимпийских игр? </vt:lpstr>
      <vt:lpstr>Вид спорта?</vt:lpstr>
      <vt:lpstr>Вид спорта?</vt:lpstr>
      <vt:lpstr>Вид спорта?</vt:lpstr>
      <vt:lpstr>Вид спорта?</vt:lpstr>
      <vt:lpstr>Вид спорта?</vt:lpstr>
      <vt:lpstr>Вид спорта?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алан</dc:creator>
  <cp:lastModifiedBy>алан</cp:lastModifiedBy>
  <cp:revision>14</cp:revision>
  <dcterms:created xsi:type="dcterms:W3CDTF">2014-02-02T19:16:37Z</dcterms:created>
  <dcterms:modified xsi:type="dcterms:W3CDTF">2014-02-03T00:08:00Z</dcterms:modified>
</cp:coreProperties>
</file>