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061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Восстанови текст в соответствии с орфографическими и пунктуационными правилами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какда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ч'илав'эка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бран'ат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/ эта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абыч'на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азнач'аит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он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абладаит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й'асна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выражэным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характ'иром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marL="0">
              <a:spcBef>
                <a:spcPts val="0"/>
              </a:spcBef>
              <a:buNone/>
            </a:pP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algn="just">
              <a:buNone/>
            </a:pPr>
            <a:r>
              <a:rPr lang="ru-RU" sz="4400" b="1" dirty="0">
                <a:solidFill>
                  <a:prstClr val="black"/>
                </a:solidFill>
                <a:latin typeface="Times New Roman"/>
                <a:ea typeface="Times New Roman"/>
              </a:rPr>
              <a:t>Когда маленький человек задумывает великое предприятие, он всегда кончает тем, что уменьшает его до уровня своей посредственности. </a:t>
            </a:r>
          </a:p>
          <a:p>
            <a:pPr marL="0" lvl="0" indent="0" algn="r">
              <a:buNone/>
            </a:pPr>
            <a:r>
              <a:rPr lang="ru-RU" b="1" dirty="0">
                <a:solidFill>
                  <a:prstClr val="black"/>
                </a:solidFill>
                <a:latin typeface="Times New Roman"/>
                <a:ea typeface="Times New Roman"/>
              </a:rPr>
              <a:t>Наполеон Бонапарт</a:t>
            </a:r>
            <a:endParaRPr lang="ru-RU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44229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4400" b="1" dirty="0">
                <a:solidFill>
                  <a:srgbClr val="000000"/>
                </a:solidFill>
                <a:latin typeface="Times New Roman"/>
                <a:ea typeface="Times New Roman"/>
              </a:rPr>
              <a:t>Когда человека бранят, это обычно означает, что он обладает ясно выраженным характером. </a:t>
            </a:r>
            <a:endParaRPr lang="ru-RU" sz="44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algn="r">
              <a:spcAft>
                <a:spcPts val="0"/>
              </a:spcAft>
              <a:buNone/>
            </a:pPr>
            <a:r>
              <a:rPr lang="ru-RU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Т</a:t>
            </a: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</a:rPr>
              <a:t>. Эдварде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1630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401080" cy="5626121"/>
          </a:xfrm>
        </p:spPr>
        <p:txBody>
          <a:bodyPr/>
          <a:lstStyle/>
          <a:p>
            <a:pPr marL="0" algn="just">
              <a:spcBef>
                <a:spcPts val="0"/>
              </a:spcBef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ч'илав'эк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б'эс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пр'инцыпаф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иб'ис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вол'и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пахош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карабл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'/ у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каторава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н'эт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рул'а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компса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: он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м'ин'ай'ит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сфай'о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направл'эн'ий'э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с каждой'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п'ир'им'эной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'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в'этра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marL="0">
              <a:spcBef>
                <a:spcPts val="0"/>
              </a:spcBef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</a:t>
            </a:r>
            <a:r>
              <a:rPr lang="ru-RU" sz="4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Человек </a:t>
            </a:r>
            <a:r>
              <a:rPr lang="ru-RU" sz="4400" b="1" dirty="0">
                <a:solidFill>
                  <a:srgbClr val="000000"/>
                </a:solidFill>
                <a:latin typeface="Times New Roman"/>
                <a:ea typeface="Times New Roman"/>
              </a:rPr>
              <a:t>без принципов и без воли похож на корабль, у которо­го нет руля и компаса: он меняет свое направление с каждой пере­меной ветра. </a:t>
            </a:r>
            <a:endParaRPr lang="ru-RU" sz="44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</a:t>
            </a: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r>
              <a:rPr lang="ru-RU" b="1" i="1" dirty="0" err="1">
                <a:solidFill>
                  <a:srgbClr val="000000"/>
                </a:solidFill>
                <a:latin typeface="Times New Roman"/>
                <a:ea typeface="Times New Roman"/>
              </a:rPr>
              <a:t>Смайлс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2384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Н'изн</a:t>
            </a:r>
            <a:r>
              <a:rPr lang="ru-RU" altLang="ru-RU" sz="4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й'у</a:t>
            </a:r>
            <a:r>
              <a:rPr lang="ru-RU" alt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фкак</a:t>
            </a:r>
            <a:r>
              <a:rPr lang="ru-RU" altLang="ru-RU" sz="4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alt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'  друг</a:t>
            </a:r>
            <a:r>
              <a:rPr lang="ru-RU" altLang="ru-RU" sz="4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alt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й' 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л'ит'ират</a:t>
            </a:r>
            <a:r>
              <a:rPr lang="ru-RU" altLang="ru-RU" sz="4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р'э</a:t>
            </a:r>
            <a:r>
              <a:rPr lang="ru-RU" alt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паказ</a:t>
            </a:r>
            <a:r>
              <a:rPr lang="ru-RU" altLang="ru-RU" sz="4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л'и</a:t>
            </a:r>
            <a:r>
              <a:rPr lang="ru-RU" alt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ст'ихатв</a:t>
            </a:r>
            <a:r>
              <a:rPr lang="ru-RU" altLang="ru-RU" sz="4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рцы</a:t>
            </a:r>
            <a:r>
              <a:rPr lang="ru-RU" alt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так</a:t>
            </a:r>
            <a:r>
              <a:rPr lang="ru-RU" altLang="ru-RU" sz="4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й'э</a:t>
            </a:r>
            <a:r>
              <a:rPr lang="ru-RU" alt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б'искан'</a:t>
            </a:r>
            <a:r>
              <a:rPr lang="ru-RU" altLang="ru-RU" sz="4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ч'най'э</a:t>
            </a:r>
            <a:r>
              <a:rPr lang="ru-RU" alt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разнаабр</a:t>
            </a:r>
            <a:r>
              <a:rPr lang="ru-RU" altLang="ru-RU" sz="4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з'ий'э</a:t>
            </a:r>
            <a:r>
              <a:rPr lang="ru-RU" alt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ат'</a:t>
            </a:r>
            <a:r>
              <a:rPr lang="ru-RU" altLang="ru-RU" sz="4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нкоф</a:t>
            </a:r>
            <a:r>
              <a:rPr lang="ru-RU" alt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зв</a:t>
            </a:r>
            <a:r>
              <a:rPr lang="ru-RU" altLang="ru-RU" sz="4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alt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 / 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ч'им</a:t>
            </a:r>
            <a:r>
              <a:rPr lang="ru-RU" altLang="ru-RU" sz="4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alt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ач'</a:t>
            </a:r>
            <a:r>
              <a:rPr lang="ru-RU" altLang="ru-RU" sz="4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с'т'и</a:t>
            </a:r>
            <a:r>
              <a:rPr lang="ru-RU" alt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разум'</a:t>
            </a:r>
            <a:r>
              <a:rPr lang="ru-RU" altLang="ru-RU" sz="4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ица</a:t>
            </a:r>
            <a:r>
              <a:rPr lang="ru-RU" alt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спас</a:t>
            </a:r>
            <a:r>
              <a:rPr lang="ru-RU" altLang="ru-RU" sz="4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пстфавал</a:t>
            </a:r>
            <a:r>
              <a:rPr lang="ru-RU" alt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сам 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паит'</a:t>
            </a:r>
            <a:r>
              <a:rPr lang="ru-RU" altLang="ru-RU" sz="4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ч'иск'ий</a:t>
            </a:r>
            <a:r>
              <a:rPr lang="ru-RU" alt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' 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й'из</a:t>
            </a:r>
            <a:r>
              <a:rPr lang="ru-RU" altLang="ru-RU" sz="4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altLang="ru-RU" sz="4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alt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наш]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0493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знаю, в какой другой литературе показали стихотворцы такое бесконечное разнообразие оттенков звука, чему отчасти, разумеется, способствовал сам поэтический язык наш. </a:t>
            </a:r>
          </a:p>
          <a:p>
            <a:pPr marL="0" lvl="0" algn="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Николай Васильевич Гоголь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9741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None/>
            </a:pPr>
            <a:r>
              <a:rPr lang="ru-RU" sz="4000" b="1" dirty="0">
                <a:solidFill>
                  <a:prstClr val="black"/>
                </a:solidFill>
                <a:latin typeface="Times New Roman"/>
                <a:ea typeface="Times New Roman"/>
              </a:rPr>
              <a:t>Если вы начтёте судить людей, у вас не хватит времени на то, чтобы любить их. </a:t>
            </a:r>
          </a:p>
          <a:p>
            <a:pPr marL="0" lvl="0" indent="0" algn="just">
              <a:buNone/>
            </a:pPr>
            <a:endParaRPr lang="ru-RU" sz="3600" b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lvl="0" indent="0" algn="r">
              <a:buNone/>
            </a:pPr>
            <a:r>
              <a:rPr lang="ru-RU" b="1" dirty="0">
                <a:solidFill>
                  <a:prstClr val="black"/>
                </a:solidFill>
                <a:latin typeface="Times New Roman"/>
                <a:ea typeface="Times New Roman"/>
              </a:rPr>
              <a:t>Мать Тереза.</a:t>
            </a:r>
            <a:endParaRPr lang="ru-RU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2157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>
              <a:spcBef>
                <a:spcPts val="0"/>
              </a:spcBef>
              <a:buNone/>
            </a:pP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6000" b="1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эсл</a:t>
            </a:r>
            <a:r>
              <a:rPr lang="ru-RU" sz="6000" b="1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вынач</a:t>
            </a:r>
            <a:r>
              <a:rPr lang="ru-RU" sz="6000" b="1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000" b="1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ru-RU" sz="6000" b="1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суд</a:t>
            </a:r>
            <a:r>
              <a:rPr lang="ru-RU" sz="6000" b="1" dirty="0" err="1">
                <a:solidFill>
                  <a:prstClr val="black"/>
                </a:solidFill>
                <a:latin typeface="Times New Roman"/>
                <a:cs typeface="Times New Roman"/>
              </a:rPr>
              <a:t>'ит</a:t>
            </a:r>
            <a:r>
              <a:rPr lang="ru-RU" sz="6000" b="1" dirty="0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6000" b="1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уд</a:t>
            </a:r>
            <a:r>
              <a:rPr lang="ru-RU" sz="6000" b="1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эй</a:t>
            </a:r>
            <a:r>
              <a:rPr lang="ru-RU" sz="6000" b="1" dirty="0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/  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увас</a:t>
            </a: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000" b="1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ихват</a:t>
            </a:r>
            <a:r>
              <a:rPr lang="ru-RU" sz="6000" b="1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ит</a:t>
            </a: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вр</a:t>
            </a:r>
            <a:r>
              <a:rPr lang="ru-RU" sz="6000" b="1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эм</a:t>
            </a:r>
            <a:r>
              <a:rPr lang="ru-RU" sz="6000" b="1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</a:t>
            </a:r>
            <a:r>
              <a:rPr lang="ru-RU" sz="6000" b="1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нато</a:t>
            </a: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штобы</a:t>
            </a: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6000" b="1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уб</a:t>
            </a:r>
            <a:r>
              <a:rPr lang="ru-RU" sz="6000" b="1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6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ит</a:t>
            </a:r>
            <a:r>
              <a:rPr lang="ru-RU" sz="6000" b="1" dirty="0">
                <a:solidFill>
                  <a:prstClr val="black"/>
                </a:solidFill>
                <a:latin typeface="Times New Roman"/>
                <a:cs typeface="Times New Roman"/>
              </a:rPr>
              <a:t>' </a:t>
            </a: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их]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5791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lvl="0">
              <a:spcBef>
                <a:spcPts val="0"/>
              </a:spcBef>
              <a:buNone/>
            </a:pP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Какда</a:t>
            </a: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мал'ин'к'ий</a:t>
            </a: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'  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4800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илав</a:t>
            </a:r>
            <a:r>
              <a:rPr lang="ru-RU" sz="4800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эк</a:t>
            </a: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задумываит</a:t>
            </a: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800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ил</a:t>
            </a:r>
            <a:r>
              <a:rPr lang="ru-RU" sz="4800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икай</a:t>
            </a:r>
            <a:r>
              <a:rPr lang="ru-RU" sz="4800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4800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итпр</a:t>
            </a:r>
            <a:r>
              <a:rPr lang="ru-RU" sz="4800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ий</a:t>
            </a:r>
            <a:r>
              <a:rPr lang="ru-RU" sz="4800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ат</a:t>
            </a:r>
            <a:r>
              <a:rPr lang="ru-RU" sz="4800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ий</a:t>
            </a:r>
            <a:r>
              <a:rPr lang="ru-RU" sz="4800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/ он 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</a:t>
            </a:r>
            <a:r>
              <a:rPr lang="ru-RU" sz="4800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игда</a:t>
            </a: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канч</a:t>
            </a:r>
            <a:r>
              <a:rPr lang="ru-RU" sz="4800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аит</a:t>
            </a: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800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эм</a:t>
            </a: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ум</a:t>
            </a:r>
            <a:r>
              <a:rPr lang="ru-RU" sz="4800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</a:t>
            </a:r>
            <a:r>
              <a:rPr lang="ru-RU" sz="4800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шаит</a:t>
            </a: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4800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иво</a:t>
            </a: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дауровн</a:t>
            </a:r>
            <a:r>
              <a:rPr lang="ru-RU" sz="4800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сфай</a:t>
            </a:r>
            <a:r>
              <a:rPr lang="ru-RU" sz="4800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эй</a:t>
            </a:r>
            <a:r>
              <a:rPr lang="ru-RU" sz="4800" dirty="0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паср</a:t>
            </a:r>
            <a:r>
              <a:rPr lang="ru-RU" sz="4800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этств</a:t>
            </a:r>
            <a:r>
              <a:rPr lang="ru-RU" sz="4800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энаст</a:t>
            </a:r>
            <a:r>
              <a:rPr lang="ru-RU" sz="4800" dirty="0" err="1">
                <a:solidFill>
                  <a:prstClr val="black"/>
                </a:solidFill>
                <a:latin typeface="Times New Roman"/>
                <a:cs typeface="Times New Roman"/>
              </a:rPr>
              <a:t>'</a:t>
            </a:r>
            <a:r>
              <a:rPr lang="ru-RU" sz="4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4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185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239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Восстанови текст в соответствии с орфографическими и пунктуационными правилами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Восстанови текст в соответствии с орфографическими и пунктуационными правилами</dc:title>
  <cp:lastModifiedBy>ВАЗЕЕВА СВЕТЛАНА</cp:lastModifiedBy>
  <cp:revision>5</cp:revision>
  <dcterms:modified xsi:type="dcterms:W3CDTF">2014-09-23T05:42:44Z</dcterms:modified>
</cp:coreProperties>
</file>