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82FECBB-494E-4545-8B55-3B1CD3254EE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CF1B796-93D7-44C6-9E40-0BAD42DB9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3571876"/>
            <a:ext cx="7215238" cy="21865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Логика и логические основы </a:t>
            </a:r>
            <a:r>
              <a:rPr lang="ru-RU" sz="5400" b="1" dirty="0" smtClean="0"/>
              <a:t>компьютера</a:t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2800" b="1" i="1" dirty="0" smtClean="0"/>
              <a:t>презентацию подготовила </a:t>
            </a:r>
            <a:br>
              <a:rPr lang="ru-RU" sz="2800" b="1" i="1" dirty="0" smtClean="0"/>
            </a:br>
            <a:r>
              <a:rPr lang="ru-RU" sz="2800" b="1" i="1" dirty="0" smtClean="0"/>
              <a:t>учитель информатики </a:t>
            </a:r>
            <a:r>
              <a:rPr lang="ru-RU" sz="2800" b="1" i="1" dirty="0" err="1" smtClean="0"/>
              <a:t>Ласая</a:t>
            </a:r>
            <a:r>
              <a:rPr lang="ru-RU" sz="2800" b="1" i="1" dirty="0" smtClean="0"/>
              <a:t> О.Н.</a:t>
            </a:r>
            <a:endParaRPr lang="ru-RU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2-022-VYSKAZYVANIE-ETO-POVESTVOVATELNOE-PREDLOZHENIE-O-KOTOROM-MOZHN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0"/>
            <a:ext cx="8197875" cy="685800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dirty="0" smtClean="0"/>
              <a:t>Что изучает наука логика?</a:t>
            </a:r>
          </a:p>
          <a:p>
            <a:pPr marL="596646" indent="-514350">
              <a:buAutoNum type="arabicPeriod"/>
            </a:pPr>
            <a:r>
              <a:rPr lang="ru-RU" dirty="0" smtClean="0"/>
              <a:t>Что такое высказывание?</a:t>
            </a:r>
          </a:p>
          <a:p>
            <a:pPr marL="596646" indent="-514350">
              <a:buAutoNum type="arabicPeriod"/>
            </a:pPr>
            <a:r>
              <a:rPr lang="ru-RU" dirty="0" smtClean="0"/>
              <a:t>Что такое логические переменные и какие значения они принимают?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п. 3.1. с. 125 – 126. выучить записи в тетради.</a:t>
            </a:r>
          </a:p>
          <a:p>
            <a:pPr>
              <a:buNone/>
            </a:pPr>
            <a:r>
              <a:rPr lang="ru-RU" dirty="0" smtClean="0"/>
              <a:t>Создать презентацию в </a:t>
            </a:r>
            <a:r>
              <a:rPr lang="en-US" dirty="0" smtClean="0"/>
              <a:t>Power Point</a:t>
            </a:r>
            <a:r>
              <a:rPr lang="ru-RU" dirty="0" smtClean="0"/>
              <a:t> на тему: Аристотель – биография, факты из жизни.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</a:rPr>
              <a:t>Алгебра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</a:rPr>
              <a:t> логики</a:t>
            </a:r>
            <a:endParaRPr lang="ru-RU" sz="7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Книги &quot; Скачать фильмы бесплатно и без регистрации: Бесплатно скачать фильмы и игры, скачать клипы, програмы для мегалайне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929066"/>
            <a:ext cx="2534026" cy="2454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Первые учения о формах рассуждений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6922606" cy="48006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возникли в странах Древнего Востока (Китай, Индия), но в основе современной логики лежат </a:t>
            </a:r>
            <a:r>
              <a:rPr lang="ru-RU" dirty="0" err="1" smtClean="0"/>
              <a:t>учения,созданные</a:t>
            </a:r>
            <a:r>
              <a:rPr lang="ru-RU" dirty="0" smtClean="0"/>
              <a:t> древнегреческими мыслителями.</a:t>
            </a:r>
          </a:p>
          <a:p>
            <a:pPr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Аристотель</a:t>
            </a:r>
            <a:endParaRPr lang="ru-RU" dirty="0"/>
          </a:p>
        </p:txBody>
      </p:sp>
      <p:pic>
        <p:nvPicPr>
          <p:cNvPr id="5" name="Содержимое 4" descr="aristote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76089" y="1571612"/>
            <a:ext cx="3074940" cy="392909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357298"/>
            <a:ext cx="4290250" cy="48301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Основоположник формальной логики. Именно он отделил логические формы мышления (речи) от его содержания.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0010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Формальная логика </a:t>
            </a:r>
            <a:r>
              <a:rPr lang="ru-RU" dirty="0" smtClean="0"/>
              <a:t>– наука о законах  и формах правильного мышления.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Математическая логика - </a:t>
            </a:r>
            <a:r>
              <a:rPr lang="ru-RU" dirty="0" smtClean="0"/>
              <a:t>изучает логические связи и отношения, лежащие в основе логического вывода.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7862150" cy="62484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Логика - </a:t>
            </a:r>
            <a:r>
              <a:rPr lang="ru-RU" dirty="0" smtClean="0">
                <a:solidFill>
                  <a:schemeClr val="tx2"/>
                </a:solidFill>
              </a:rPr>
              <a:t>это наука о формах и способах мышления.</a:t>
            </a:r>
          </a:p>
        </p:txBody>
      </p:sp>
      <p:pic>
        <p:nvPicPr>
          <p:cNvPr id="4" name="Рисунок 3" descr="0017-017-Logika-okazala-vlijanie-na-razvitie-matematiki-prezhde-vsego-teor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071546"/>
            <a:ext cx="7715271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алгебра?</a:t>
            </a:r>
            <a:endParaRPr lang="ru-RU" dirty="0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357298"/>
            <a:ext cx="6919632" cy="51785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Объект алгебры логики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</a:rPr>
              <a:t>   Высказывания  - </a:t>
            </a:r>
            <a:r>
              <a:rPr lang="ru-RU" dirty="0" smtClean="0">
                <a:solidFill>
                  <a:schemeClr val="tx2"/>
                </a:solidFill>
              </a:rPr>
              <a:t>это повествовательные предложения, о которых можно однозначно сказать, истинны они или ложны.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571480"/>
            <a:ext cx="7215206" cy="597151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174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Логика и логические основы компьютера   презентацию подготовила  учитель информатики Ласая О.Н.</vt:lpstr>
      <vt:lpstr>Тема урока</vt:lpstr>
      <vt:lpstr>Первые учения о формах рассуждений</vt:lpstr>
      <vt:lpstr>Аристотель</vt:lpstr>
      <vt:lpstr>Слайд 5</vt:lpstr>
      <vt:lpstr>Слайд 6</vt:lpstr>
      <vt:lpstr>Что такое алгебра?</vt:lpstr>
      <vt:lpstr>Объект алгебры логики</vt:lpstr>
      <vt:lpstr>Слайд 9</vt:lpstr>
      <vt:lpstr>Слайд 10</vt:lpstr>
      <vt:lpstr>Контрольные вопросы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Логика и логические основы компьютера</dc:title>
  <dc:creator>Ольга</dc:creator>
  <cp:lastModifiedBy>Ольга</cp:lastModifiedBy>
  <cp:revision>6</cp:revision>
  <dcterms:created xsi:type="dcterms:W3CDTF">2015-01-11T17:46:23Z</dcterms:created>
  <dcterms:modified xsi:type="dcterms:W3CDTF">2015-01-26T15:50:55Z</dcterms:modified>
</cp:coreProperties>
</file>