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60" r:id="rId2"/>
    <p:sldId id="268" r:id="rId3"/>
    <p:sldId id="261" r:id="rId4"/>
    <p:sldId id="262" r:id="rId5"/>
    <p:sldId id="263" r:id="rId6"/>
    <p:sldId id="269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BE2AA67-BFB1-4FC0-A32B-B0F62C63B533}">
          <p14:sldIdLst>
            <p14:sldId id="260"/>
            <p14:sldId id="268"/>
            <p14:sldId id="261"/>
            <p14:sldId id="262"/>
            <p14:sldId id="263"/>
            <p14:sldId id="269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73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5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844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30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5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10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820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347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00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35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33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5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61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53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08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905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240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C85ECE-2EBC-41E0-9DC0-FD67C2302636}" type="datetimeFigureOut">
              <a:rPr lang="ru-RU" smtClean="0"/>
              <a:t>04.04.2014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9DBA66-D29B-4926-A290-387F72E3F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49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959" y="437899"/>
            <a:ext cx="11133671" cy="9149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WILL YOU READ THIS BOOK TOMORROW?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7866" y="145689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WILL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83529" y="2860277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38615" y="175159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READ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75982" y="423308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THIS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5136" y="420805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BOOK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39876" y="4469004"/>
            <a:ext cx="3268783" cy="176861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TOMORROW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008660" y="205710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67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09515" cy="132478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DOES HER MOTHER COOK FOR DINNER?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7866" y="1474069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WHAT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92056" y="439104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DOES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8294" y="439909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HER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26896" y="1689908"/>
            <a:ext cx="2543334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MOTHER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7866" y="376388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COOK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39653" y="1784724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FOR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10599" y="266784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DINNER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48723" y="3574569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40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418" y="891079"/>
            <a:ext cx="10657764" cy="45374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IS SHE READING MAGAZINE NOW</a:t>
            </a:r>
            <a:r>
              <a:rPr lang="en-US" b="1" dirty="0" smtClean="0"/>
              <a:t>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9451" y="183902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IS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37865" y="2780434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SHE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80246" y="175912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NOW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3418" y="4233080"/>
            <a:ext cx="2508912" cy="16252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READING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75591" y="4655509"/>
            <a:ext cx="2877402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MAGAZINE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008660" y="205710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63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0544"/>
            <a:ext cx="12192000" cy="77970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DOES SHE USUALLY READ BOOKS IN THE EVENINGS?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5743" y="1341087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SHE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46378" y="3128871"/>
            <a:ext cx="2748240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USUALLY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43917" y="4792512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DOES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40003" y="468402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READ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819277" y="135902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BOOKS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58610" y="1705057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IN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07036" y="480252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THE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456" y="3211181"/>
            <a:ext cx="2913866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EVENINGS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47865" y="323736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 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3218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88" y="530579"/>
            <a:ext cx="11136824" cy="64480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DID KATE BUY A NEW DRESS YESTERDAY?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69741" y="4673219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DID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82632" y="136692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KATE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3513" y="303502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BUY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39653" y="211824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A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076773" y="151184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NEW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01539" y="303502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DRESS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55359" y="4703125"/>
            <a:ext cx="3102621" cy="14167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YESTERDAY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457886" y="463472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94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701" y="802779"/>
            <a:ext cx="10515600" cy="44009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DO YOU WATCH TV EVERY DAY?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28053" y="359825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DO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52098" y="173082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17406" y="141993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WATCH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8555" y="379464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TV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77803" y="204688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EVERY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81681" y="348131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DAY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85830" y="473520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51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276" y="672483"/>
            <a:ext cx="11499742" cy="44009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WHERE DID YOU SPEND YOUR WEEKENDS 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50105" y="310496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SPEND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2140" y="204688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WHERE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17406" y="141993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97220" y="430050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40800" y="153911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DID</a:t>
            </a:r>
            <a:r>
              <a:rPr lang="en-US" sz="3600" b="1" dirty="0" smtClean="0"/>
              <a:t>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81680" y="3481315"/>
            <a:ext cx="2911051" cy="176219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WEEKENDS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85830" y="473520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56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5404"/>
            <a:ext cx="10515600" cy="70968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WHEN DID YOU READ THIS BOOK?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57614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WHEN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83907" y="318277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DID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04278" y="164057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13460" y="3551260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READ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6571" y="427459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THIS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197453" y="1516324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BOOK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26604" y="390610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37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173" y="611897"/>
            <a:ext cx="10515600" cy="56292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WHAT DO YOU LIKE TO EAT?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17657" y="364736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WHAT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82335" y="4411069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DO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28348" y="220069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YOU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9668" y="281428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LIKE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14714" y="136761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TO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19581" y="463561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EAT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47866" y="1051445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56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701" y="474307"/>
            <a:ext cx="10515600" cy="74034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WHERE WILL SHE GO NEXT SUMMER?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3511" y="161868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WHERE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93842" y="2131893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WILL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42680" y="3578556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SHE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08225" y="3990829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GO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5004" y="1508028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NEXT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5930" y="3111094"/>
            <a:ext cx="2567351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SUMMER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73770" y="4714161"/>
            <a:ext cx="2156347" cy="1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?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2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</TotalTime>
  <Words>147</Words>
  <Application>Microsoft Office PowerPoint</Application>
  <PresentationFormat>Широкоэкранный</PresentationFormat>
  <Paragraphs>83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WILL YOU READ THIS BOOK TOMORROW?</vt:lpstr>
      <vt:lpstr>IS SHE READING MAGAZINE NOW?</vt:lpstr>
      <vt:lpstr>DOES SHE USUALLY READ BOOKS IN THE EVENINGS?</vt:lpstr>
      <vt:lpstr>DID KATE BUY A NEW DRESS YESTERDAY?</vt:lpstr>
      <vt:lpstr>DO YOU WATCH TV EVERY DAY?</vt:lpstr>
      <vt:lpstr>WHERE DID YOU SPEND YOUR WEEKENDS ?</vt:lpstr>
      <vt:lpstr>WHEN DID YOU READ THIS BOOK?</vt:lpstr>
      <vt:lpstr>WHAT DO YOU LIKE TO EAT?</vt:lpstr>
      <vt:lpstr>WHERE WILL SHE GO NEXT SUMMER?</vt:lpstr>
      <vt:lpstr>WHAT DOES HER MOTHER COOK FOR DINNER?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2014-02-16T15:04:05Z</dcterms:created>
  <dcterms:modified xsi:type="dcterms:W3CDTF">2014-04-04T17:23:57Z</dcterms:modified>
</cp:coreProperties>
</file>