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notesSlides/notesSlide2.xml" ContentType="application/vnd.openxmlformats-officedocument.presentationml.notesSlide+xml"/>
  <Override PartName="/ppt/diagrams/drawing2.xml" ContentType="application/vnd.ms-office.drawingml.diagramDrawing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rawing3.xml" ContentType="application/vnd.ms-office.drawingml.diagramDrawing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2"/>
  </p:sldMasterIdLst>
  <p:notesMasterIdLst>
    <p:notesMasterId r:id="rId15"/>
  </p:notesMasterIdLst>
  <p:handoutMasterIdLst>
    <p:handoutMasterId r:id="rId16"/>
  </p:handoutMasterIdLst>
  <p:sldIdLst>
    <p:sldId id="256" r:id="rId3"/>
    <p:sldId id="257" r:id="rId4"/>
    <p:sldId id="258" r:id="rId5"/>
    <p:sldId id="259" r:id="rId6"/>
    <p:sldId id="261" r:id="rId7"/>
    <p:sldId id="262" r:id="rId8"/>
    <p:sldId id="263" r:id="rId9"/>
    <p:sldId id="264" r:id="rId10"/>
    <p:sldId id="265" r:id="rId11"/>
    <p:sldId id="266" r:id="rId12"/>
    <p:sldId id="260" r:id="rId13"/>
    <p:sldId id="267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pos="3840" userDrawn="1">
          <p15:clr>
            <a:srgbClr val="A4A3A4"/>
          </p15:clr>
        </p15:guide>
        <p15:guide id="2" orient="horz" pos="216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69012ECD-51FC-41F1-AA8D-1B2483CD663E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D7AC3CCA-C797-4891-BE02-D94E43425B78}" styleName="Средний стиль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9043" autoAdjust="0"/>
    <p:restoredTop sz="84412" autoAdjust="0"/>
  </p:normalViewPr>
  <p:slideViewPr>
    <p:cSldViewPr snapToGrid="0">
      <p:cViewPr varScale="1">
        <p:scale>
          <a:sx n="70" d="100"/>
          <a:sy n="70" d="100"/>
        </p:scale>
        <p:origin x="-576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7" d="100"/>
          <a:sy n="57" d="100"/>
        </p:scale>
        <p:origin x="1404" y="42"/>
      </p:cViewPr>
      <p:guideLst/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diagrams/_rels/drawing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31.jpeg"/><Relationship Id="rId1" Type="http://schemas.openxmlformats.org/officeDocument/2006/relationships/image" Target="../media/image21.jpeg"/><Relationship Id="rId4" Type="http://schemas.openxmlformats.org/officeDocument/2006/relationships/image" Target="../media/image51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0A80C5C-50BD-4A96-847A-873865107544}" type="doc">
      <dgm:prSet loTypeId="urn:microsoft.com/office/officeart/2005/8/layout/orgChart1" loCatId="hierarchy" qsTypeId="urn:microsoft.com/office/officeart/2005/8/quickstyle/3d9" qsCatId="3D" csTypeId="urn:microsoft.com/office/officeart/2005/8/colors/accent0_2" csCatId="mainScheme" phldr="1"/>
      <dgm:spPr/>
      <dgm:t>
        <a:bodyPr/>
        <a:lstStyle/>
        <a:p>
          <a:endParaRPr lang="ru-RU"/>
        </a:p>
      </dgm:t>
    </dgm:pt>
    <dgm:pt modelId="{C0CD91FD-A0DE-4C12-B0E4-766E37A694CB}">
      <dgm:prSet phldrT="[Текст]"/>
      <dgm:spPr/>
      <dgm:t>
        <a:bodyPr/>
        <a:lstStyle/>
        <a:p>
          <a:r>
            <a:rPr lang="ru-RU" dirty="0" smtClean="0"/>
            <a:t>Макроэлементы</a:t>
          </a:r>
          <a:endParaRPr lang="ru-RU" dirty="0"/>
        </a:p>
      </dgm:t>
    </dgm:pt>
    <dgm:pt modelId="{F245ED2C-95A5-458F-986B-AF549270C342}" type="parTrans" cxnId="{19E3F2EF-25C7-44EB-8CA2-8F35355728BC}">
      <dgm:prSet/>
      <dgm:spPr/>
      <dgm:t>
        <a:bodyPr/>
        <a:lstStyle/>
        <a:p>
          <a:endParaRPr lang="ru-RU"/>
        </a:p>
      </dgm:t>
    </dgm:pt>
    <dgm:pt modelId="{97843A2F-0BD7-419D-9A76-AA054A8CB86B}" type="sibTrans" cxnId="{19E3F2EF-25C7-44EB-8CA2-8F35355728BC}">
      <dgm:prSet/>
      <dgm:spPr/>
      <dgm:t>
        <a:bodyPr/>
        <a:lstStyle/>
        <a:p>
          <a:endParaRPr lang="ru-RU"/>
        </a:p>
      </dgm:t>
    </dgm:pt>
    <dgm:pt modelId="{5AE18876-75F9-453F-B042-5139E5B79A9C}">
      <dgm:prSet phldrT="[Текст]"/>
      <dgm:spPr/>
      <dgm:t>
        <a:bodyPr/>
        <a:lstStyle/>
        <a:p>
          <a:r>
            <a:rPr lang="ru-RU" dirty="0" smtClean="0"/>
            <a:t>Биогенные (органогенные)</a:t>
          </a:r>
          <a:endParaRPr lang="ru-RU" dirty="0"/>
        </a:p>
      </dgm:t>
    </dgm:pt>
    <dgm:pt modelId="{27F8CB99-7B85-4EBD-A5A5-0412BEEF68BA}" type="parTrans" cxnId="{E1EFC931-1FC2-4A7A-859F-8C6360952B53}">
      <dgm:prSet/>
      <dgm:spPr/>
      <dgm:t>
        <a:bodyPr/>
        <a:lstStyle/>
        <a:p>
          <a:endParaRPr lang="ru-RU"/>
        </a:p>
      </dgm:t>
    </dgm:pt>
    <dgm:pt modelId="{3B58DEA0-96A6-410A-A3D7-114AD3AEE89C}" type="sibTrans" cxnId="{E1EFC931-1FC2-4A7A-859F-8C6360952B53}">
      <dgm:prSet/>
      <dgm:spPr/>
      <dgm:t>
        <a:bodyPr/>
        <a:lstStyle/>
        <a:p>
          <a:endParaRPr lang="ru-RU"/>
        </a:p>
      </dgm:t>
    </dgm:pt>
    <dgm:pt modelId="{0C584C0E-6007-4043-9DFD-C1B76C7E176A}">
      <dgm:prSet phldrT="[Текст]"/>
      <dgm:spPr/>
      <dgm:t>
        <a:bodyPr/>
        <a:lstStyle/>
        <a:p>
          <a:r>
            <a:rPr lang="ru-RU" dirty="0" smtClean="0"/>
            <a:t>Другие макроэлементы</a:t>
          </a:r>
          <a:endParaRPr lang="ru-RU" dirty="0"/>
        </a:p>
      </dgm:t>
    </dgm:pt>
    <dgm:pt modelId="{7C00C2E2-E299-4CC4-B5BD-E5F0529F7F30}" type="parTrans" cxnId="{B1AE0170-B5F6-4CC4-80B3-99E541035F43}">
      <dgm:prSet/>
      <dgm:spPr/>
      <dgm:t>
        <a:bodyPr/>
        <a:lstStyle/>
        <a:p>
          <a:endParaRPr lang="ru-RU"/>
        </a:p>
      </dgm:t>
    </dgm:pt>
    <dgm:pt modelId="{861BAF46-E170-4D2C-AFF0-02968476ED74}" type="sibTrans" cxnId="{B1AE0170-B5F6-4CC4-80B3-99E541035F43}">
      <dgm:prSet/>
      <dgm:spPr/>
      <dgm:t>
        <a:bodyPr/>
        <a:lstStyle/>
        <a:p>
          <a:endParaRPr lang="ru-RU"/>
        </a:p>
      </dgm:t>
    </dgm:pt>
    <dgm:pt modelId="{DA357769-6B0F-43E6-804E-2364CA947504}">
      <dgm:prSet/>
      <dgm:spPr/>
      <dgm:t>
        <a:bodyPr/>
        <a:lstStyle/>
        <a:p>
          <a:r>
            <a:rPr lang="ru-RU" dirty="0" smtClean="0"/>
            <a:t>Кислород — 65 %</a:t>
          </a:r>
          <a:endParaRPr lang="ru-RU" dirty="0"/>
        </a:p>
      </dgm:t>
    </dgm:pt>
    <dgm:pt modelId="{BD134CE7-05B3-4163-B8D1-F8F46211CD65}" type="parTrans" cxnId="{B405E920-D20A-4F00-A465-217E7DD8A689}">
      <dgm:prSet/>
      <dgm:spPr/>
      <dgm:t>
        <a:bodyPr/>
        <a:lstStyle/>
        <a:p>
          <a:endParaRPr lang="ru-RU"/>
        </a:p>
      </dgm:t>
    </dgm:pt>
    <dgm:pt modelId="{617DC8FA-972D-470E-8E95-2D5BAA3E2569}" type="sibTrans" cxnId="{B405E920-D20A-4F00-A465-217E7DD8A689}">
      <dgm:prSet/>
      <dgm:spPr/>
      <dgm:t>
        <a:bodyPr/>
        <a:lstStyle/>
        <a:p>
          <a:endParaRPr lang="ru-RU"/>
        </a:p>
      </dgm:t>
    </dgm:pt>
    <dgm:pt modelId="{625D4A06-51AB-42A8-9B9A-FA834A711EDC}">
      <dgm:prSet/>
      <dgm:spPr/>
      <dgm:t>
        <a:bodyPr/>
        <a:lstStyle/>
        <a:p>
          <a:r>
            <a:rPr lang="ru-RU" dirty="0" smtClean="0"/>
            <a:t>Углерод — 18 %</a:t>
          </a:r>
          <a:endParaRPr lang="ru-RU" dirty="0"/>
        </a:p>
      </dgm:t>
    </dgm:pt>
    <dgm:pt modelId="{4A8D480F-3812-4F16-8DFD-C2E542BB955A}" type="parTrans" cxnId="{E9C3C544-2CF1-46C0-8372-4551CE2E6D87}">
      <dgm:prSet/>
      <dgm:spPr/>
      <dgm:t>
        <a:bodyPr/>
        <a:lstStyle/>
        <a:p>
          <a:endParaRPr lang="ru-RU"/>
        </a:p>
      </dgm:t>
    </dgm:pt>
    <dgm:pt modelId="{EFA2F9BD-0129-44E0-9814-748BDC59574A}" type="sibTrans" cxnId="{E9C3C544-2CF1-46C0-8372-4551CE2E6D87}">
      <dgm:prSet/>
      <dgm:spPr/>
      <dgm:t>
        <a:bodyPr/>
        <a:lstStyle/>
        <a:p>
          <a:endParaRPr lang="ru-RU"/>
        </a:p>
      </dgm:t>
    </dgm:pt>
    <dgm:pt modelId="{E7F84156-DF2E-4911-B2AE-566065CBF2B5}">
      <dgm:prSet/>
      <dgm:spPr/>
      <dgm:t>
        <a:bodyPr/>
        <a:lstStyle/>
        <a:p>
          <a:r>
            <a:rPr lang="ru-RU" dirty="0" smtClean="0"/>
            <a:t>Водород — 10 %</a:t>
          </a:r>
          <a:endParaRPr lang="ru-RU" dirty="0"/>
        </a:p>
      </dgm:t>
    </dgm:pt>
    <dgm:pt modelId="{DBA24FF9-8547-4FF1-87DD-AFE23BD51286}" type="parTrans" cxnId="{1C78E052-11D3-4034-8A83-3F20467F1AE9}">
      <dgm:prSet/>
      <dgm:spPr/>
      <dgm:t>
        <a:bodyPr/>
        <a:lstStyle/>
        <a:p>
          <a:endParaRPr lang="ru-RU"/>
        </a:p>
      </dgm:t>
    </dgm:pt>
    <dgm:pt modelId="{6EB599A5-6CED-44F5-B4C1-F1A7A9271334}" type="sibTrans" cxnId="{1C78E052-11D3-4034-8A83-3F20467F1AE9}">
      <dgm:prSet/>
      <dgm:spPr/>
      <dgm:t>
        <a:bodyPr/>
        <a:lstStyle/>
        <a:p>
          <a:endParaRPr lang="ru-RU"/>
        </a:p>
      </dgm:t>
    </dgm:pt>
    <dgm:pt modelId="{3BCC2F59-1084-4E1E-ACA5-A86243F026C6}">
      <dgm:prSet/>
      <dgm:spPr/>
      <dgm:t>
        <a:bodyPr/>
        <a:lstStyle/>
        <a:p>
          <a:r>
            <a:rPr lang="ru-RU" dirty="0" smtClean="0"/>
            <a:t>Азот — 3 %</a:t>
          </a:r>
          <a:endParaRPr lang="ru-RU" dirty="0"/>
        </a:p>
      </dgm:t>
    </dgm:pt>
    <dgm:pt modelId="{C127BBA9-2567-417C-96C4-24EF183EC612}" type="parTrans" cxnId="{15380FB5-E929-47ED-A621-2AC8D05199B4}">
      <dgm:prSet/>
      <dgm:spPr/>
      <dgm:t>
        <a:bodyPr/>
        <a:lstStyle/>
        <a:p>
          <a:endParaRPr lang="ru-RU"/>
        </a:p>
      </dgm:t>
    </dgm:pt>
    <dgm:pt modelId="{D6559686-DC2F-4BCB-93D9-2EAEE504C11A}" type="sibTrans" cxnId="{15380FB5-E929-47ED-A621-2AC8D05199B4}">
      <dgm:prSet/>
      <dgm:spPr/>
      <dgm:t>
        <a:bodyPr/>
        <a:lstStyle/>
        <a:p>
          <a:endParaRPr lang="ru-RU"/>
        </a:p>
      </dgm:t>
    </dgm:pt>
    <dgm:pt modelId="{F8051373-3135-41C2-A8CF-986198D59CB4}">
      <dgm:prSet/>
      <dgm:spPr/>
      <dgm:t>
        <a:bodyPr/>
        <a:lstStyle/>
        <a:p>
          <a:r>
            <a:rPr lang="ru-RU" dirty="0" smtClean="0"/>
            <a:t>Калий</a:t>
          </a:r>
          <a:endParaRPr lang="ru-RU" dirty="0"/>
        </a:p>
      </dgm:t>
    </dgm:pt>
    <dgm:pt modelId="{AED781C2-8A4F-43A7-9708-E4B2278AADF2}" type="parTrans" cxnId="{F4AB869F-FB4B-4EBF-A9C7-51744C4CAAA2}">
      <dgm:prSet/>
      <dgm:spPr/>
      <dgm:t>
        <a:bodyPr/>
        <a:lstStyle/>
        <a:p>
          <a:endParaRPr lang="ru-RU"/>
        </a:p>
      </dgm:t>
    </dgm:pt>
    <dgm:pt modelId="{384184B7-6320-4D43-9106-3F928BDB245E}" type="sibTrans" cxnId="{F4AB869F-FB4B-4EBF-A9C7-51744C4CAAA2}">
      <dgm:prSet/>
      <dgm:spPr/>
      <dgm:t>
        <a:bodyPr/>
        <a:lstStyle/>
        <a:p>
          <a:endParaRPr lang="ru-RU"/>
        </a:p>
      </dgm:t>
    </dgm:pt>
    <dgm:pt modelId="{CE97A16C-FBF7-440B-8088-16CD6C67CB93}">
      <dgm:prSet/>
      <dgm:spPr/>
      <dgm:t>
        <a:bodyPr/>
        <a:lstStyle/>
        <a:p>
          <a:r>
            <a:rPr lang="ru-RU" dirty="0" smtClean="0"/>
            <a:t>Кальций</a:t>
          </a:r>
          <a:endParaRPr lang="ru-RU" dirty="0"/>
        </a:p>
      </dgm:t>
    </dgm:pt>
    <dgm:pt modelId="{C492EEB0-F804-4F62-AF3C-9BD69FF449D8}" type="parTrans" cxnId="{77005C53-C083-45A3-AB78-44619AFACFCC}">
      <dgm:prSet/>
      <dgm:spPr/>
      <dgm:t>
        <a:bodyPr/>
        <a:lstStyle/>
        <a:p>
          <a:endParaRPr lang="ru-RU"/>
        </a:p>
      </dgm:t>
    </dgm:pt>
    <dgm:pt modelId="{55C952A4-CF39-4632-8DCB-C694ED42FD3B}" type="sibTrans" cxnId="{77005C53-C083-45A3-AB78-44619AFACFCC}">
      <dgm:prSet/>
      <dgm:spPr/>
      <dgm:t>
        <a:bodyPr/>
        <a:lstStyle/>
        <a:p>
          <a:endParaRPr lang="ru-RU"/>
        </a:p>
      </dgm:t>
    </dgm:pt>
    <dgm:pt modelId="{585D5DEB-49F7-4ED6-B06B-BCEB40F3824E}">
      <dgm:prSet/>
      <dgm:spPr/>
      <dgm:t>
        <a:bodyPr/>
        <a:lstStyle/>
        <a:p>
          <a:r>
            <a:rPr lang="ru-RU" dirty="0" smtClean="0"/>
            <a:t>Магний</a:t>
          </a:r>
          <a:endParaRPr lang="ru-RU" dirty="0"/>
        </a:p>
      </dgm:t>
    </dgm:pt>
    <dgm:pt modelId="{A0F3C60F-3BDD-4600-997B-5DE193336D7F}" type="parTrans" cxnId="{28912CDB-B6B4-44FE-9F7B-F5BCF41224B5}">
      <dgm:prSet/>
      <dgm:spPr/>
      <dgm:t>
        <a:bodyPr/>
        <a:lstStyle/>
        <a:p>
          <a:endParaRPr lang="ru-RU"/>
        </a:p>
      </dgm:t>
    </dgm:pt>
    <dgm:pt modelId="{1B1D6405-5476-46FF-B743-80DE316F9025}" type="sibTrans" cxnId="{28912CDB-B6B4-44FE-9F7B-F5BCF41224B5}">
      <dgm:prSet/>
      <dgm:spPr/>
      <dgm:t>
        <a:bodyPr/>
        <a:lstStyle/>
        <a:p>
          <a:endParaRPr lang="ru-RU"/>
        </a:p>
      </dgm:t>
    </dgm:pt>
    <dgm:pt modelId="{3E2E01E0-8E69-4AD2-BA37-DB0CCBCB260C}">
      <dgm:prSet/>
      <dgm:spPr/>
      <dgm:t>
        <a:bodyPr/>
        <a:lstStyle/>
        <a:p>
          <a:r>
            <a:rPr lang="ru-RU" dirty="0" smtClean="0"/>
            <a:t>Натрий</a:t>
          </a:r>
          <a:endParaRPr lang="ru-RU" dirty="0"/>
        </a:p>
      </dgm:t>
    </dgm:pt>
    <dgm:pt modelId="{A61AFBD2-0FF6-4704-8857-8FA7380BA62F}" type="parTrans" cxnId="{92D7E7FA-8D2E-4EB4-8D76-D99F1C95AB04}">
      <dgm:prSet/>
      <dgm:spPr/>
      <dgm:t>
        <a:bodyPr/>
        <a:lstStyle/>
        <a:p>
          <a:endParaRPr lang="ru-RU"/>
        </a:p>
      </dgm:t>
    </dgm:pt>
    <dgm:pt modelId="{5EF9364C-B08C-466D-B5DF-CF348C085107}" type="sibTrans" cxnId="{92D7E7FA-8D2E-4EB4-8D76-D99F1C95AB04}">
      <dgm:prSet/>
      <dgm:spPr/>
      <dgm:t>
        <a:bodyPr/>
        <a:lstStyle/>
        <a:p>
          <a:endParaRPr lang="ru-RU"/>
        </a:p>
      </dgm:t>
    </dgm:pt>
    <dgm:pt modelId="{ED6BCB61-93BD-41F6-99D9-43416A8A7043}">
      <dgm:prSet/>
      <dgm:spPr/>
      <dgm:t>
        <a:bodyPr/>
        <a:lstStyle/>
        <a:p>
          <a:r>
            <a:rPr lang="ru-RU" dirty="0" smtClean="0"/>
            <a:t>Сера</a:t>
          </a:r>
          <a:endParaRPr lang="ru-RU" dirty="0"/>
        </a:p>
      </dgm:t>
    </dgm:pt>
    <dgm:pt modelId="{91AF28A3-B9D8-4A94-88A7-59A73112BB92}" type="parTrans" cxnId="{4173F887-DF3D-4B8E-94E1-E928DCB5E34A}">
      <dgm:prSet/>
      <dgm:spPr/>
      <dgm:t>
        <a:bodyPr/>
        <a:lstStyle/>
        <a:p>
          <a:endParaRPr lang="ru-RU"/>
        </a:p>
      </dgm:t>
    </dgm:pt>
    <dgm:pt modelId="{690D422D-57B7-4A15-B6C6-BB58C8166E1E}" type="sibTrans" cxnId="{4173F887-DF3D-4B8E-94E1-E928DCB5E34A}">
      <dgm:prSet/>
      <dgm:spPr/>
      <dgm:t>
        <a:bodyPr/>
        <a:lstStyle/>
        <a:p>
          <a:endParaRPr lang="ru-RU"/>
        </a:p>
      </dgm:t>
    </dgm:pt>
    <dgm:pt modelId="{E29B5AB6-BA9B-49E3-A01B-4D6330F5E700}">
      <dgm:prSet/>
      <dgm:spPr/>
      <dgm:t>
        <a:bodyPr/>
        <a:lstStyle/>
        <a:p>
          <a:r>
            <a:rPr lang="ru-RU" dirty="0" smtClean="0"/>
            <a:t>Фосфор</a:t>
          </a:r>
          <a:endParaRPr lang="ru-RU" dirty="0"/>
        </a:p>
      </dgm:t>
    </dgm:pt>
    <dgm:pt modelId="{B84B8537-73A5-4587-86C4-7ECC6508FF0C}" type="parTrans" cxnId="{91A4FBDF-FB94-4601-AA55-F9C394FBD394}">
      <dgm:prSet/>
      <dgm:spPr/>
      <dgm:t>
        <a:bodyPr/>
        <a:lstStyle/>
        <a:p>
          <a:endParaRPr lang="ru-RU"/>
        </a:p>
      </dgm:t>
    </dgm:pt>
    <dgm:pt modelId="{A82116ED-1552-4145-92E1-2C0412CC5F57}" type="sibTrans" cxnId="{91A4FBDF-FB94-4601-AA55-F9C394FBD394}">
      <dgm:prSet/>
      <dgm:spPr/>
      <dgm:t>
        <a:bodyPr/>
        <a:lstStyle/>
        <a:p>
          <a:endParaRPr lang="ru-RU"/>
        </a:p>
      </dgm:t>
    </dgm:pt>
    <dgm:pt modelId="{6707CBFE-EB95-4C72-BA45-D4540DC28E24}">
      <dgm:prSet/>
      <dgm:spPr/>
      <dgm:t>
        <a:bodyPr/>
        <a:lstStyle/>
        <a:p>
          <a:r>
            <a:rPr lang="ru-RU" dirty="0" smtClean="0"/>
            <a:t>Хлор</a:t>
          </a:r>
          <a:endParaRPr lang="ru-RU" dirty="0"/>
        </a:p>
      </dgm:t>
    </dgm:pt>
    <dgm:pt modelId="{21FBB6B4-42A5-4EC3-831C-E0EE4589B74B}" type="parTrans" cxnId="{99464438-33CA-4099-B59B-E750138308D2}">
      <dgm:prSet/>
      <dgm:spPr/>
      <dgm:t>
        <a:bodyPr/>
        <a:lstStyle/>
        <a:p>
          <a:endParaRPr lang="ru-RU"/>
        </a:p>
      </dgm:t>
    </dgm:pt>
    <dgm:pt modelId="{10AB225C-6EE5-4E19-B9B5-55F3EF701F95}" type="sibTrans" cxnId="{99464438-33CA-4099-B59B-E750138308D2}">
      <dgm:prSet/>
      <dgm:spPr/>
      <dgm:t>
        <a:bodyPr/>
        <a:lstStyle/>
        <a:p>
          <a:endParaRPr lang="ru-RU"/>
        </a:p>
      </dgm:t>
    </dgm:pt>
    <dgm:pt modelId="{B341A7E5-441E-4393-926E-6BE01F5300D4}" type="pres">
      <dgm:prSet presAssocID="{A0A80C5C-50BD-4A96-847A-873865107544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C307C926-0BF4-4167-92DA-74FE14CCADEA}" type="pres">
      <dgm:prSet presAssocID="{C0CD91FD-A0DE-4C12-B0E4-766E37A694CB}" presName="hierRoot1" presStyleCnt="0">
        <dgm:presLayoutVars>
          <dgm:hierBranch val="init"/>
        </dgm:presLayoutVars>
      </dgm:prSet>
      <dgm:spPr/>
    </dgm:pt>
    <dgm:pt modelId="{9667741E-FD55-443E-B227-0E5EEEDBC9DA}" type="pres">
      <dgm:prSet presAssocID="{C0CD91FD-A0DE-4C12-B0E4-766E37A694CB}" presName="rootComposite1" presStyleCnt="0"/>
      <dgm:spPr/>
    </dgm:pt>
    <dgm:pt modelId="{EE3D65C2-6A40-47DC-9139-EDF02846CB36}" type="pres">
      <dgm:prSet presAssocID="{C0CD91FD-A0DE-4C12-B0E4-766E37A694CB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8675190-1B45-4F16-BEFA-DAED738E244D}" type="pres">
      <dgm:prSet presAssocID="{C0CD91FD-A0DE-4C12-B0E4-766E37A694CB}" presName="rootConnector1" presStyleLbl="node1" presStyleIdx="0" presStyleCnt="0"/>
      <dgm:spPr/>
      <dgm:t>
        <a:bodyPr/>
        <a:lstStyle/>
        <a:p>
          <a:endParaRPr lang="ru-RU"/>
        </a:p>
      </dgm:t>
    </dgm:pt>
    <dgm:pt modelId="{7615D673-1D4E-4B37-84FB-553285CEC72F}" type="pres">
      <dgm:prSet presAssocID="{C0CD91FD-A0DE-4C12-B0E4-766E37A694CB}" presName="hierChild2" presStyleCnt="0"/>
      <dgm:spPr/>
    </dgm:pt>
    <dgm:pt modelId="{C3C17C15-387A-4606-9C07-A9F3771042B9}" type="pres">
      <dgm:prSet presAssocID="{27F8CB99-7B85-4EBD-A5A5-0412BEEF68BA}" presName="Name37" presStyleLbl="parChTrans1D2" presStyleIdx="0" presStyleCnt="2"/>
      <dgm:spPr/>
      <dgm:t>
        <a:bodyPr/>
        <a:lstStyle/>
        <a:p>
          <a:endParaRPr lang="ru-RU"/>
        </a:p>
      </dgm:t>
    </dgm:pt>
    <dgm:pt modelId="{1C9D5D71-3200-4805-88EF-9570BF7D96AC}" type="pres">
      <dgm:prSet presAssocID="{5AE18876-75F9-453F-B042-5139E5B79A9C}" presName="hierRoot2" presStyleCnt="0">
        <dgm:presLayoutVars>
          <dgm:hierBranch val="init"/>
        </dgm:presLayoutVars>
      </dgm:prSet>
      <dgm:spPr/>
    </dgm:pt>
    <dgm:pt modelId="{92DA2ABD-5584-4B89-B593-53A3E7D9D1E9}" type="pres">
      <dgm:prSet presAssocID="{5AE18876-75F9-453F-B042-5139E5B79A9C}" presName="rootComposite" presStyleCnt="0"/>
      <dgm:spPr/>
    </dgm:pt>
    <dgm:pt modelId="{2CEE98E9-A0F9-4AD0-B277-C6794DA059C1}" type="pres">
      <dgm:prSet presAssocID="{5AE18876-75F9-453F-B042-5139E5B79A9C}" presName="rootText" presStyleLbl="node2" presStyleIdx="0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D46A4DF-FCF5-4295-BBB0-B0372CA6F1CD}" type="pres">
      <dgm:prSet presAssocID="{5AE18876-75F9-453F-B042-5139E5B79A9C}" presName="rootConnector" presStyleLbl="node2" presStyleIdx="0" presStyleCnt="2"/>
      <dgm:spPr/>
      <dgm:t>
        <a:bodyPr/>
        <a:lstStyle/>
        <a:p>
          <a:endParaRPr lang="ru-RU"/>
        </a:p>
      </dgm:t>
    </dgm:pt>
    <dgm:pt modelId="{7D3C3741-5D41-42D9-96FB-36EFF091B22F}" type="pres">
      <dgm:prSet presAssocID="{5AE18876-75F9-453F-B042-5139E5B79A9C}" presName="hierChild4" presStyleCnt="0"/>
      <dgm:spPr/>
    </dgm:pt>
    <dgm:pt modelId="{0EA98F3D-9B57-49B3-8715-CFCA1AFFC3D1}" type="pres">
      <dgm:prSet presAssocID="{BD134CE7-05B3-4163-B8D1-F8F46211CD65}" presName="Name37" presStyleLbl="parChTrans1D3" presStyleIdx="0" presStyleCnt="11"/>
      <dgm:spPr/>
      <dgm:t>
        <a:bodyPr/>
        <a:lstStyle/>
        <a:p>
          <a:endParaRPr lang="ru-RU"/>
        </a:p>
      </dgm:t>
    </dgm:pt>
    <dgm:pt modelId="{D24D073E-0B6F-44CA-B579-774BD1EEF6C6}" type="pres">
      <dgm:prSet presAssocID="{DA357769-6B0F-43E6-804E-2364CA947504}" presName="hierRoot2" presStyleCnt="0">
        <dgm:presLayoutVars>
          <dgm:hierBranch val="init"/>
        </dgm:presLayoutVars>
      </dgm:prSet>
      <dgm:spPr/>
    </dgm:pt>
    <dgm:pt modelId="{02C389B7-F8A8-4B94-B24F-2D7DD17EE8A2}" type="pres">
      <dgm:prSet presAssocID="{DA357769-6B0F-43E6-804E-2364CA947504}" presName="rootComposite" presStyleCnt="0"/>
      <dgm:spPr/>
    </dgm:pt>
    <dgm:pt modelId="{5BA2CBE1-1620-41BB-9159-407C3929762F}" type="pres">
      <dgm:prSet presAssocID="{DA357769-6B0F-43E6-804E-2364CA947504}" presName="rootText" presStyleLbl="node3" presStyleIdx="0" presStyleCnt="1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FB25646-43EB-4809-85AA-0D1A7A7431BB}" type="pres">
      <dgm:prSet presAssocID="{DA357769-6B0F-43E6-804E-2364CA947504}" presName="rootConnector" presStyleLbl="node3" presStyleIdx="0" presStyleCnt="11"/>
      <dgm:spPr/>
      <dgm:t>
        <a:bodyPr/>
        <a:lstStyle/>
        <a:p>
          <a:endParaRPr lang="ru-RU"/>
        </a:p>
      </dgm:t>
    </dgm:pt>
    <dgm:pt modelId="{9ED9AA26-1BEA-4B4A-B4FD-526D9F8BC9FA}" type="pres">
      <dgm:prSet presAssocID="{DA357769-6B0F-43E6-804E-2364CA947504}" presName="hierChild4" presStyleCnt="0"/>
      <dgm:spPr/>
    </dgm:pt>
    <dgm:pt modelId="{1B81DA22-02EE-4585-AFC4-704F2AEABFE4}" type="pres">
      <dgm:prSet presAssocID="{DA357769-6B0F-43E6-804E-2364CA947504}" presName="hierChild5" presStyleCnt="0"/>
      <dgm:spPr/>
    </dgm:pt>
    <dgm:pt modelId="{E0D04343-B7E2-400C-BE79-6000897D9A08}" type="pres">
      <dgm:prSet presAssocID="{4A8D480F-3812-4F16-8DFD-C2E542BB955A}" presName="Name37" presStyleLbl="parChTrans1D3" presStyleIdx="1" presStyleCnt="11"/>
      <dgm:spPr/>
      <dgm:t>
        <a:bodyPr/>
        <a:lstStyle/>
        <a:p>
          <a:endParaRPr lang="ru-RU"/>
        </a:p>
      </dgm:t>
    </dgm:pt>
    <dgm:pt modelId="{465BDF5E-2DEB-40EB-B04B-BB327D09C0CC}" type="pres">
      <dgm:prSet presAssocID="{625D4A06-51AB-42A8-9B9A-FA834A711EDC}" presName="hierRoot2" presStyleCnt="0">
        <dgm:presLayoutVars>
          <dgm:hierBranch val="init"/>
        </dgm:presLayoutVars>
      </dgm:prSet>
      <dgm:spPr/>
    </dgm:pt>
    <dgm:pt modelId="{FE86A714-F99E-4904-9D53-3C74E73A7EBA}" type="pres">
      <dgm:prSet presAssocID="{625D4A06-51AB-42A8-9B9A-FA834A711EDC}" presName="rootComposite" presStyleCnt="0"/>
      <dgm:spPr/>
    </dgm:pt>
    <dgm:pt modelId="{6B1D5A6C-59D2-43D6-9E3A-55AF11D4E0B1}" type="pres">
      <dgm:prSet presAssocID="{625D4A06-51AB-42A8-9B9A-FA834A711EDC}" presName="rootText" presStyleLbl="node3" presStyleIdx="1" presStyleCnt="1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2AC4911-7A57-48E6-AFD1-4ED67ACB73CA}" type="pres">
      <dgm:prSet presAssocID="{625D4A06-51AB-42A8-9B9A-FA834A711EDC}" presName="rootConnector" presStyleLbl="node3" presStyleIdx="1" presStyleCnt="11"/>
      <dgm:spPr/>
      <dgm:t>
        <a:bodyPr/>
        <a:lstStyle/>
        <a:p>
          <a:endParaRPr lang="ru-RU"/>
        </a:p>
      </dgm:t>
    </dgm:pt>
    <dgm:pt modelId="{B69CF390-0179-4E42-86A9-0E59EFDB008F}" type="pres">
      <dgm:prSet presAssocID="{625D4A06-51AB-42A8-9B9A-FA834A711EDC}" presName="hierChild4" presStyleCnt="0"/>
      <dgm:spPr/>
    </dgm:pt>
    <dgm:pt modelId="{48A63B0D-8B28-40AD-B190-D74646BD6C3F}" type="pres">
      <dgm:prSet presAssocID="{625D4A06-51AB-42A8-9B9A-FA834A711EDC}" presName="hierChild5" presStyleCnt="0"/>
      <dgm:spPr/>
    </dgm:pt>
    <dgm:pt modelId="{5A82E6A2-6B54-4480-ABA9-99D174D2553C}" type="pres">
      <dgm:prSet presAssocID="{DBA24FF9-8547-4FF1-87DD-AFE23BD51286}" presName="Name37" presStyleLbl="parChTrans1D3" presStyleIdx="2" presStyleCnt="11"/>
      <dgm:spPr/>
      <dgm:t>
        <a:bodyPr/>
        <a:lstStyle/>
        <a:p>
          <a:endParaRPr lang="ru-RU"/>
        </a:p>
      </dgm:t>
    </dgm:pt>
    <dgm:pt modelId="{A8B3002B-FB6B-45F2-94AE-F36FCF93C657}" type="pres">
      <dgm:prSet presAssocID="{E7F84156-DF2E-4911-B2AE-566065CBF2B5}" presName="hierRoot2" presStyleCnt="0">
        <dgm:presLayoutVars>
          <dgm:hierBranch val="init"/>
        </dgm:presLayoutVars>
      </dgm:prSet>
      <dgm:spPr/>
    </dgm:pt>
    <dgm:pt modelId="{A5C26985-93FE-4DD7-8626-A28F24B428C1}" type="pres">
      <dgm:prSet presAssocID="{E7F84156-DF2E-4911-B2AE-566065CBF2B5}" presName="rootComposite" presStyleCnt="0"/>
      <dgm:spPr/>
    </dgm:pt>
    <dgm:pt modelId="{351440B1-F4C3-47D9-8AA8-D8889C117A02}" type="pres">
      <dgm:prSet presAssocID="{E7F84156-DF2E-4911-B2AE-566065CBF2B5}" presName="rootText" presStyleLbl="node3" presStyleIdx="2" presStyleCnt="1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D36DF534-0306-4F0F-9CA2-27AAE51A1104}" type="pres">
      <dgm:prSet presAssocID="{E7F84156-DF2E-4911-B2AE-566065CBF2B5}" presName="rootConnector" presStyleLbl="node3" presStyleIdx="2" presStyleCnt="11"/>
      <dgm:spPr/>
      <dgm:t>
        <a:bodyPr/>
        <a:lstStyle/>
        <a:p>
          <a:endParaRPr lang="ru-RU"/>
        </a:p>
      </dgm:t>
    </dgm:pt>
    <dgm:pt modelId="{42335632-38AB-4BC6-AC00-ECA60CEA21B9}" type="pres">
      <dgm:prSet presAssocID="{E7F84156-DF2E-4911-B2AE-566065CBF2B5}" presName="hierChild4" presStyleCnt="0"/>
      <dgm:spPr/>
    </dgm:pt>
    <dgm:pt modelId="{0843DA97-C99B-474B-A17B-89D6440F5161}" type="pres">
      <dgm:prSet presAssocID="{E7F84156-DF2E-4911-B2AE-566065CBF2B5}" presName="hierChild5" presStyleCnt="0"/>
      <dgm:spPr/>
    </dgm:pt>
    <dgm:pt modelId="{1097E786-3BD2-4396-97DE-AF006FBEB14A}" type="pres">
      <dgm:prSet presAssocID="{C127BBA9-2567-417C-96C4-24EF183EC612}" presName="Name37" presStyleLbl="parChTrans1D3" presStyleIdx="3" presStyleCnt="11"/>
      <dgm:spPr/>
      <dgm:t>
        <a:bodyPr/>
        <a:lstStyle/>
        <a:p>
          <a:endParaRPr lang="ru-RU"/>
        </a:p>
      </dgm:t>
    </dgm:pt>
    <dgm:pt modelId="{FFE8D975-6C65-42F3-9B46-6C2794416A85}" type="pres">
      <dgm:prSet presAssocID="{3BCC2F59-1084-4E1E-ACA5-A86243F026C6}" presName="hierRoot2" presStyleCnt="0">
        <dgm:presLayoutVars>
          <dgm:hierBranch val="init"/>
        </dgm:presLayoutVars>
      </dgm:prSet>
      <dgm:spPr/>
    </dgm:pt>
    <dgm:pt modelId="{912479FD-9720-4513-B654-FBF643B3AA72}" type="pres">
      <dgm:prSet presAssocID="{3BCC2F59-1084-4E1E-ACA5-A86243F026C6}" presName="rootComposite" presStyleCnt="0"/>
      <dgm:spPr/>
    </dgm:pt>
    <dgm:pt modelId="{6C41FA6C-38D3-49E3-91F5-6FCF8E0AFB1E}" type="pres">
      <dgm:prSet presAssocID="{3BCC2F59-1084-4E1E-ACA5-A86243F026C6}" presName="rootText" presStyleLbl="node3" presStyleIdx="3" presStyleCnt="1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64D8060-013F-4414-B2A5-C4CFD57D252B}" type="pres">
      <dgm:prSet presAssocID="{3BCC2F59-1084-4E1E-ACA5-A86243F026C6}" presName="rootConnector" presStyleLbl="node3" presStyleIdx="3" presStyleCnt="11"/>
      <dgm:spPr/>
      <dgm:t>
        <a:bodyPr/>
        <a:lstStyle/>
        <a:p>
          <a:endParaRPr lang="ru-RU"/>
        </a:p>
      </dgm:t>
    </dgm:pt>
    <dgm:pt modelId="{959C50F4-A037-4D34-85AD-92320C63FF0E}" type="pres">
      <dgm:prSet presAssocID="{3BCC2F59-1084-4E1E-ACA5-A86243F026C6}" presName="hierChild4" presStyleCnt="0"/>
      <dgm:spPr/>
    </dgm:pt>
    <dgm:pt modelId="{46741602-5921-4B27-A575-96720B63F833}" type="pres">
      <dgm:prSet presAssocID="{3BCC2F59-1084-4E1E-ACA5-A86243F026C6}" presName="hierChild5" presStyleCnt="0"/>
      <dgm:spPr/>
    </dgm:pt>
    <dgm:pt modelId="{6581AB85-2A64-4FBA-909C-9E403C9A2C5B}" type="pres">
      <dgm:prSet presAssocID="{5AE18876-75F9-453F-B042-5139E5B79A9C}" presName="hierChild5" presStyleCnt="0"/>
      <dgm:spPr/>
    </dgm:pt>
    <dgm:pt modelId="{138ED760-6205-404A-AF64-DA1926058503}" type="pres">
      <dgm:prSet presAssocID="{7C00C2E2-E299-4CC4-B5BD-E5F0529F7F30}" presName="Name37" presStyleLbl="parChTrans1D2" presStyleIdx="1" presStyleCnt="2"/>
      <dgm:spPr/>
      <dgm:t>
        <a:bodyPr/>
        <a:lstStyle/>
        <a:p>
          <a:endParaRPr lang="ru-RU"/>
        </a:p>
      </dgm:t>
    </dgm:pt>
    <dgm:pt modelId="{825691AA-AE57-413D-B83A-AD6632F5E386}" type="pres">
      <dgm:prSet presAssocID="{0C584C0E-6007-4043-9DFD-C1B76C7E176A}" presName="hierRoot2" presStyleCnt="0">
        <dgm:presLayoutVars>
          <dgm:hierBranch val="init"/>
        </dgm:presLayoutVars>
      </dgm:prSet>
      <dgm:spPr/>
    </dgm:pt>
    <dgm:pt modelId="{F92DC9D0-45A3-4514-B4AD-BC13FBF10CF1}" type="pres">
      <dgm:prSet presAssocID="{0C584C0E-6007-4043-9DFD-C1B76C7E176A}" presName="rootComposite" presStyleCnt="0"/>
      <dgm:spPr/>
    </dgm:pt>
    <dgm:pt modelId="{99F60AED-0C3B-4BC5-AB9E-529D0C1D0515}" type="pres">
      <dgm:prSet presAssocID="{0C584C0E-6007-4043-9DFD-C1B76C7E176A}" presName="rootText" presStyleLbl="node2" presStyleIdx="1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AC578550-94F4-4641-98A4-3DFCEB75F5D4}" type="pres">
      <dgm:prSet presAssocID="{0C584C0E-6007-4043-9DFD-C1B76C7E176A}" presName="rootConnector" presStyleLbl="node2" presStyleIdx="1" presStyleCnt="2"/>
      <dgm:spPr/>
      <dgm:t>
        <a:bodyPr/>
        <a:lstStyle/>
        <a:p>
          <a:endParaRPr lang="ru-RU"/>
        </a:p>
      </dgm:t>
    </dgm:pt>
    <dgm:pt modelId="{6FFC2876-326D-4999-A960-0CCBE47561A2}" type="pres">
      <dgm:prSet presAssocID="{0C584C0E-6007-4043-9DFD-C1B76C7E176A}" presName="hierChild4" presStyleCnt="0"/>
      <dgm:spPr/>
    </dgm:pt>
    <dgm:pt modelId="{71A80821-D154-4B4A-9708-2F7F6D6CFE2C}" type="pres">
      <dgm:prSet presAssocID="{AED781C2-8A4F-43A7-9708-E4B2278AADF2}" presName="Name37" presStyleLbl="parChTrans1D3" presStyleIdx="4" presStyleCnt="11"/>
      <dgm:spPr/>
      <dgm:t>
        <a:bodyPr/>
        <a:lstStyle/>
        <a:p>
          <a:endParaRPr lang="ru-RU"/>
        </a:p>
      </dgm:t>
    </dgm:pt>
    <dgm:pt modelId="{76C338BA-CE51-48B2-9923-A6FED2B91F58}" type="pres">
      <dgm:prSet presAssocID="{F8051373-3135-41C2-A8CF-986198D59CB4}" presName="hierRoot2" presStyleCnt="0">
        <dgm:presLayoutVars>
          <dgm:hierBranch val="init"/>
        </dgm:presLayoutVars>
      </dgm:prSet>
      <dgm:spPr/>
    </dgm:pt>
    <dgm:pt modelId="{CD979ECC-EC71-4D29-B3B4-3B19A06BE72D}" type="pres">
      <dgm:prSet presAssocID="{F8051373-3135-41C2-A8CF-986198D59CB4}" presName="rootComposite" presStyleCnt="0"/>
      <dgm:spPr/>
    </dgm:pt>
    <dgm:pt modelId="{C7D6E228-E90D-440A-B3DB-035108B92017}" type="pres">
      <dgm:prSet presAssocID="{F8051373-3135-41C2-A8CF-986198D59CB4}" presName="rootText" presStyleLbl="node3" presStyleIdx="4" presStyleCnt="1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F0B47E2-486D-4012-A4B1-528826E70C48}" type="pres">
      <dgm:prSet presAssocID="{F8051373-3135-41C2-A8CF-986198D59CB4}" presName="rootConnector" presStyleLbl="node3" presStyleIdx="4" presStyleCnt="11"/>
      <dgm:spPr/>
      <dgm:t>
        <a:bodyPr/>
        <a:lstStyle/>
        <a:p>
          <a:endParaRPr lang="ru-RU"/>
        </a:p>
      </dgm:t>
    </dgm:pt>
    <dgm:pt modelId="{579153DC-4401-49F0-960E-04139B879BEE}" type="pres">
      <dgm:prSet presAssocID="{F8051373-3135-41C2-A8CF-986198D59CB4}" presName="hierChild4" presStyleCnt="0"/>
      <dgm:spPr/>
    </dgm:pt>
    <dgm:pt modelId="{E0FA8790-5E11-437D-828A-37A87B205830}" type="pres">
      <dgm:prSet presAssocID="{F8051373-3135-41C2-A8CF-986198D59CB4}" presName="hierChild5" presStyleCnt="0"/>
      <dgm:spPr/>
    </dgm:pt>
    <dgm:pt modelId="{D014939C-40FC-408A-9532-7CF6C08E8BA6}" type="pres">
      <dgm:prSet presAssocID="{C492EEB0-F804-4F62-AF3C-9BD69FF449D8}" presName="Name37" presStyleLbl="parChTrans1D3" presStyleIdx="5" presStyleCnt="11"/>
      <dgm:spPr/>
      <dgm:t>
        <a:bodyPr/>
        <a:lstStyle/>
        <a:p>
          <a:endParaRPr lang="ru-RU"/>
        </a:p>
      </dgm:t>
    </dgm:pt>
    <dgm:pt modelId="{1342A1C9-0420-4DA5-8479-A94BCA40A299}" type="pres">
      <dgm:prSet presAssocID="{CE97A16C-FBF7-440B-8088-16CD6C67CB93}" presName="hierRoot2" presStyleCnt="0">
        <dgm:presLayoutVars>
          <dgm:hierBranch val="init"/>
        </dgm:presLayoutVars>
      </dgm:prSet>
      <dgm:spPr/>
    </dgm:pt>
    <dgm:pt modelId="{0C7F3CDA-AC54-43B2-B80D-45ADE1DE136F}" type="pres">
      <dgm:prSet presAssocID="{CE97A16C-FBF7-440B-8088-16CD6C67CB93}" presName="rootComposite" presStyleCnt="0"/>
      <dgm:spPr/>
    </dgm:pt>
    <dgm:pt modelId="{0FDDE9D1-E3DC-417C-A2B6-56AAB0BCEF66}" type="pres">
      <dgm:prSet presAssocID="{CE97A16C-FBF7-440B-8088-16CD6C67CB93}" presName="rootText" presStyleLbl="node3" presStyleIdx="5" presStyleCnt="1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4BA7EC6-AA6B-408B-944B-FBA1BAE78AAA}" type="pres">
      <dgm:prSet presAssocID="{CE97A16C-FBF7-440B-8088-16CD6C67CB93}" presName="rootConnector" presStyleLbl="node3" presStyleIdx="5" presStyleCnt="11"/>
      <dgm:spPr/>
      <dgm:t>
        <a:bodyPr/>
        <a:lstStyle/>
        <a:p>
          <a:endParaRPr lang="ru-RU"/>
        </a:p>
      </dgm:t>
    </dgm:pt>
    <dgm:pt modelId="{3E3EC27B-B5EB-43E7-B9E0-0D6ECBAB835C}" type="pres">
      <dgm:prSet presAssocID="{CE97A16C-FBF7-440B-8088-16CD6C67CB93}" presName="hierChild4" presStyleCnt="0"/>
      <dgm:spPr/>
    </dgm:pt>
    <dgm:pt modelId="{26D5848A-FAE1-41C5-B12A-C8E26F86ED32}" type="pres">
      <dgm:prSet presAssocID="{CE97A16C-FBF7-440B-8088-16CD6C67CB93}" presName="hierChild5" presStyleCnt="0"/>
      <dgm:spPr/>
    </dgm:pt>
    <dgm:pt modelId="{5A68397F-CE54-4141-B64F-63E28733E499}" type="pres">
      <dgm:prSet presAssocID="{A0F3C60F-3BDD-4600-997B-5DE193336D7F}" presName="Name37" presStyleLbl="parChTrans1D3" presStyleIdx="6" presStyleCnt="11"/>
      <dgm:spPr/>
      <dgm:t>
        <a:bodyPr/>
        <a:lstStyle/>
        <a:p>
          <a:endParaRPr lang="ru-RU"/>
        </a:p>
      </dgm:t>
    </dgm:pt>
    <dgm:pt modelId="{91A8A4FF-28BB-472B-880A-FAF90D8D5063}" type="pres">
      <dgm:prSet presAssocID="{585D5DEB-49F7-4ED6-B06B-BCEB40F3824E}" presName="hierRoot2" presStyleCnt="0">
        <dgm:presLayoutVars>
          <dgm:hierBranch val="init"/>
        </dgm:presLayoutVars>
      </dgm:prSet>
      <dgm:spPr/>
    </dgm:pt>
    <dgm:pt modelId="{7FCE76C1-304A-4EC4-9FDD-4FF340B46C0C}" type="pres">
      <dgm:prSet presAssocID="{585D5DEB-49F7-4ED6-B06B-BCEB40F3824E}" presName="rootComposite" presStyleCnt="0"/>
      <dgm:spPr/>
    </dgm:pt>
    <dgm:pt modelId="{459B0A41-2122-4A71-9B7D-C4E247D504D5}" type="pres">
      <dgm:prSet presAssocID="{585D5DEB-49F7-4ED6-B06B-BCEB40F3824E}" presName="rootText" presStyleLbl="node3" presStyleIdx="6" presStyleCnt="1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86C0DA9-C4B1-4D0A-9775-426A9155683E}" type="pres">
      <dgm:prSet presAssocID="{585D5DEB-49F7-4ED6-B06B-BCEB40F3824E}" presName="rootConnector" presStyleLbl="node3" presStyleIdx="6" presStyleCnt="11"/>
      <dgm:spPr/>
      <dgm:t>
        <a:bodyPr/>
        <a:lstStyle/>
        <a:p>
          <a:endParaRPr lang="ru-RU"/>
        </a:p>
      </dgm:t>
    </dgm:pt>
    <dgm:pt modelId="{11506809-8660-4D0E-8003-75FF087EBF90}" type="pres">
      <dgm:prSet presAssocID="{585D5DEB-49F7-4ED6-B06B-BCEB40F3824E}" presName="hierChild4" presStyleCnt="0"/>
      <dgm:spPr/>
    </dgm:pt>
    <dgm:pt modelId="{1F6B4386-E14F-4204-A483-04056210AC85}" type="pres">
      <dgm:prSet presAssocID="{585D5DEB-49F7-4ED6-B06B-BCEB40F3824E}" presName="hierChild5" presStyleCnt="0"/>
      <dgm:spPr/>
    </dgm:pt>
    <dgm:pt modelId="{7E60451D-94E9-43DB-9023-2830427EFCB7}" type="pres">
      <dgm:prSet presAssocID="{A61AFBD2-0FF6-4704-8857-8FA7380BA62F}" presName="Name37" presStyleLbl="parChTrans1D3" presStyleIdx="7" presStyleCnt="11"/>
      <dgm:spPr/>
      <dgm:t>
        <a:bodyPr/>
        <a:lstStyle/>
        <a:p>
          <a:endParaRPr lang="ru-RU"/>
        </a:p>
      </dgm:t>
    </dgm:pt>
    <dgm:pt modelId="{A6BC8305-3C15-4201-9FDC-66DD87504237}" type="pres">
      <dgm:prSet presAssocID="{3E2E01E0-8E69-4AD2-BA37-DB0CCBCB260C}" presName="hierRoot2" presStyleCnt="0">
        <dgm:presLayoutVars>
          <dgm:hierBranch val="init"/>
        </dgm:presLayoutVars>
      </dgm:prSet>
      <dgm:spPr/>
    </dgm:pt>
    <dgm:pt modelId="{0C111698-4F88-47DA-B84E-7990331AB951}" type="pres">
      <dgm:prSet presAssocID="{3E2E01E0-8E69-4AD2-BA37-DB0CCBCB260C}" presName="rootComposite" presStyleCnt="0"/>
      <dgm:spPr/>
    </dgm:pt>
    <dgm:pt modelId="{8B78249C-5207-423D-8BAF-EFF4549B3896}" type="pres">
      <dgm:prSet presAssocID="{3E2E01E0-8E69-4AD2-BA37-DB0CCBCB260C}" presName="rootText" presStyleLbl="node3" presStyleIdx="7" presStyleCnt="1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BC72C0D-BEEE-4A31-A36F-1A34F5241AE7}" type="pres">
      <dgm:prSet presAssocID="{3E2E01E0-8E69-4AD2-BA37-DB0CCBCB260C}" presName="rootConnector" presStyleLbl="node3" presStyleIdx="7" presStyleCnt="11"/>
      <dgm:spPr/>
      <dgm:t>
        <a:bodyPr/>
        <a:lstStyle/>
        <a:p>
          <a:endParaRPr lang="ru-RU"/>
        </a:p>
      </dgm:t>
    </dgm:pt>
    <dgm:pt modelId="{2C1C91DC-F06C-4E1F-845B-73F9D68F58BF}" type="pres">
      <dgm:prSet presAssocID="{3E2E01E0-8E69-4AD2-BA37-DB0CCBCB260C}" presName="hierChild4" presStyleCnt="0"/>
      <dgm:spPr/>
    </dgm:pt>
    <dgm:pt modelId="{75B5384F-ECB6-451B-9F93-40C3262CC899}" type="pres">
      <dgm:prSet presAssocID="{3E2E01E0-8E69-4AD2-BA37-DB0CCBCB260C}" presName="hierChild5" presStyleCnt="0"/>
      <dgm:spPr/>
    </dgm:pt>
    <dgm:pt modelId="{D2CF841E-F90B-41A7-832F-272DEA85001E}" type="pres">
      <dgm:prSet presAssocID="{91AF28A3-B9D8-4A94-88A7-59A73112BB92}" presName="Name37" presStyleLbl="parChTrans1D3" presStyleIdx="8" presStyleCnt="11"/>
      <dgm:spPr/>
      <dgm:t>
        <a:bodyPr/>
        <a:lstStyle/>
        <a:p>
          <a:endParaRPr lang="ru-RU"/>
        </a:p>
      </dgm:t>
    </dgm:pt>
    <dgm:pt modelId="{2D908E3D-F01D-4BD2-A50A-1301311D4614}" type="pres">
      <dgm:prSet presAssocID="{ED6BCB61-93BD-41F6-99D9-43416A8A7043}" presName="hierRoot2" presStyleCnt="0">
        <dgm:presLayoutVars>
          <dgm:hierBranch val="init"/>
        </dgm:presLayoutVars>
      </dgm:prSet>
      <dgm:spPr/>
    </dgm:pt>
    <dgm:pt modelId="{DDAFDD7B-B7F0-4989-A190-F793C641E9FF}" type="pres">
      <dgm:prSet presAssocID="{ED6BCB61-93BD-41F6-99D9-43416A8A7043}" presName="rootComposite" presStyleCnt="0"/>
      <dgm:spPr/>
    </dgm:pt>
    <dgm:pt modelId="{EB9F3337-772C-4F98-93CF-42276C1D7613}" type="pres">
      <dgm:prSet presAssocID="{ED6BCB61-93BD-41F6-99D9-43416A8A7043}" presName="rootText" presStyleLbl="node3" presStyleIdx="8" presStyleCnt="1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A406106-0395-475F-9D3C-5A6D28151D07}" type="pres">
      <dgm:prSet presAssocID="{ED6BCB61-93BD-41F6-99D9-43416A8A7043}" presName="rootConnector" presStyleLbl="node3" presStyleIdx="8" presStyleCnt="11"/>
      <dgm:spPr/>
      <dgm:t>
        <a:bodyPr/>
        <a:lstStyle/>
        <a:p>
          <a:endParaRPr lang="ru-RU"/>
        </a:p>
      </dgm:t>
    </dgm:pt>
    <dgm:pt modelId="{3E259D30-D36F-4128-ACAF-258FBA4001FC}" type="pres">
      <dgm:prSet presAssocID="{ED6BCB61-93BD-41F6-99D9-43416A8A7043}" presName="hierChild4" presStyleCnt="0"/>
      <dgm:spPr/>
    </dgm:pt>
    <dgm:pt modelId="{037BC423-B1A9-4405-A601-2E5A22F80DDE}" type="pres">
      <dgm:prSet presAssocID="{ED6BCB61-93BD-41F6-99D9-43416A8A7043}" presName="hierChild5" presStyleCnt="0"/>
      <dgm:spPr/>
    </dgm:pt>
    <dgm:pt modelId="{85751F86-DDA9-43AA-924A-DB12B1BDB8CB}" type="pres">
      <dgm:prSet presAssocID="{B84B8537-73A5-4587-86C4-7ECC6508FF0C}" presName="Name37" presStyleLbl="parChTrans1D3" presStyleIdx="9" presStyleCnt="11"/>
      <dgm:spPr/>
      <dgm:t>
        <a:bodyPr/>
        <a:lstStyle/>
        <a:p>
          <a:endParaRPr lang="ru-RU"/>
        </a:p>
      </dgm:t>
    </dgm:pt>
    <dgm:pt modelId="{7E06EC17-E75A-458C-B4EF-CF4A29D4351A}" type="pres">
      <dgm:prSet presAssocID="{E29B5AB6-BA9B-49E3-A01B-4D6330F5E700}" presName="hierRoot2" presStyleCnt="0">
        <dgm:presLayoutVars>
          <dgm:hierBranch val="init"/>
        </dgm:presLayoutVars>
      </dgm:prSet>
      <dgm:spPr/>
    </dgm:pt>
    <dgm:pt modelId="{26BFB2BF-C11C-44B0-B0B4-8A7CB7879C70}" type="pres">
      <dgm:prSet presAssocID="{E29B5AB6-BA9B-49E3-A01B-4D6330F5E700}" presName="rootComposite" presStyleCnt="0"/>
      <dgm:spPr/>
    </dgm:pt>
    <dgm:pt modelId="{61714C4B-CD90-4DE8-91A5-AEB02B1F40E9}" type="pres">
      <dgm:prSet presAssocID="{E29B5AB6-BA9B-49E3-A01B-4D6330F5E700}" presName="rootText" presStyleLbl="node3" presStyleIdx="9" presStyleCnt="1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2CEB9DB-D499-4EF0-A2DC-5BA8A0973EA8}" type="pres">
      <dgm:prSet presAssocID="{E29B5AB6-BA9B-49E3-A01B-4D6330F5E700}" presName="rootConnector" presStyleLbl="node3" presStyleIdx="9" presStyleCnt="11"/>
      <dgm:spPr/>
      <dgm:t>
        <a:bodyPr/>
        <a:lstStyle/>
        <a:p>
          <a:endParaRPr lang="ru-RU"/>
        </a:p>
      </dgm:t>
    </dgm:pt>
    <dgm:pt modelId="{3F6E2D22-D9E7-4F69-B26E-CBFE5EB09336}" type="pres">
      <dgm:prSet presAssocID="{E29B5AB6-BA9B-49E3-A01B-4D6330F5E700}" presName="hierChild4" presStyleCnt="0"/>
      <dgm:spPr/>
    </dgm:pt>
    <dgm:pt modelId="{CE6AF404-4CB0-4BFB-9815-05E4A834325B}" type="pres">
      <dgm:prSet presAssocID="{E29B5AB6-BA9B-49E3-A01B-4D6330F5E700}" presName="hierChild5" presStyleCnt="0"/>
      <dgm:spPr/>
    </dgm:pt>
    <dgm:pt modelId="{87A23D5D-41B8-4938-89DF-57CE4CDBDE28}" type="pres">
      <dgm:prSet presAssocID="{21FBB6B4-42A5-4EC3-831C-E0EE4589B74B}" presName="Name37" presStyleLbl="parChTrans1D3" presStyleIdx="10" presStyleCnt="11"/>
      <dgm:spPr/>
      <dgm:t>
        <a:bodyPr/>
        <a:lstStyle/>
        <a:p>
          <a:endParaRPr lang="ru-RU"/>
        </a:p>
      </dgm:t>
    </dgm:pt>
    <dgm:pt modelId="{3DB375B2-315B-46B3-A568-B75AAAACB02C}" type="pres">
      <dgm:prSet presAssocID="{6707CBFE-EB95-4C72-BA45-D4540DC28E24}" presName="hierRoot2" presStyleCnt="0">
        <dgm:presLayoutVars>
          <dgm:hierBranch val="init"/>
        </dgm:presLayoutVars>
      </dgm:prSet>
      <dgm:spPr/>
    </dgm:pt>
    <dgm:pt modelId="{29FE4AC9-4F7D-44ED-B768-FD068D2BD8C1}" type="pres">
      <dgm:prSet presAssocID="{6707CBFE-EB95-4C72-BA45-D4540DC28E24}" presName="rootComposite" presStyleCnt="0"/>
      <dgm:spPr/>
    </dgm:pt>
    <dgm:pt modelId="{067D79B0-B58B-4982-8B44-F97C21F039DE}" type="pres">
      <dgm:prSet presAssocID="{6707CBFE-EB95-4C72-BA45-D4540DC28E24}" presName="rootText" presStyleLbl="node3" presStyleIdx="10" presStyleCnt="1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560DD08-9DCC-43C3-8A4D-7CA78D17C83F}" type="pres">
      <dgm:prSet presAssocID="{6707CBFE-EB95-4C72-BA45-D4540DC28E24}" presName="rootConnector" presStyleLbl="node3" presStyleIdx="10" presStyleCnt="11"/>
      <dgm:spPr/>
      <dgm:t>
        <a:bodyPr/>
        <a:lstStyle/>
        <a:p>
          <a:endParaRPr lang="ru-RU"/>
        </a:p>
      </dgm:t>
    </dgm:pt>
    <dgm:pt modelId="{912D3381-2468-418C-A03D-2DB6A9ADC4F2}" type="pres">
      <dgm:prSet presAssocID="{6707CBFE-EB95-4C72-BA45-D4540DC28E24}" presName="hierChild4" presStyleCnt="0"/>
      <dgm:spPr/>
    </dgm:pt>
    <dgm:pt modelId="{6CB6E9DD-4CF5-410F-80FA-10822D0BA711}" type="pres">
      <dgm:prSet presAssocID="{6707CBFE-EB95-4C72-BA45-D4540DC28E24}" presName="hierChild5" presStyleCnt="0"/>
      <dgm:spPr/>
    </dgm:pt>
    <dgm:pt modelId="{C048B451-21B8-4621-A08F-BF781350E992}" type="pres">
      <dgm:prSet presAssocID="{0C584C0E-6007-4043-9DFD-C1B76C7E176A}" presName="hierChild5" presStyleCnt="0"/>
      <dgm:spPr/>
    </dgm:pt>
    <dgm:pt modelId="{A0807487-3DF6-4669-9E14-8851BF901350}" type="pres">
      <dgm:prSet presAssocID="{C0CD91FD-A0DE-4C12-B0E4-766E37A694CB}" presName="hierChild3" presStyleCnt="0"/>
      <dgm:spPr/>
    </dgm:pt>
  </dgm:ptLst>
  <dgm:cxnLst>
    <dgm:cxn modelId="{00BA5657-3EA3-4F3D-B2AC-BC5AC7CB730F}" type="presOf" srcId="{625D4A06-51AB-42A8-9B9A-FA834A711EDC}" destId="{62AC4911-7A57-48E6-AFD1-4ED67ACB73CA}" srcOrd="1" destOrd="0" presId="urn:microsoft.com/office/officeart/2005/8/layout/orgChart1"/>
    <dgm:cxn modelId="{EAD2D2CD-32B6-42D4-B5D4-7ED9883771E4}" type="presOf" srcId="{3BCC2F59-1084-4E1E-ACA5-A86243F026C6}" destId="{6C41FA6C-38D3-49E3-91F5-6FCF8E0AFB1E}" srcOrd="0" destOrd="0" presId="urn:microsoft.com/office/officeart/2005/8/layout/orgChart1"/>
    <dgm:cxn modelId="{F4AB869F-FB4B-4EBF-A9C7-51744C4CAAA2}" srcId="{0C584C0E-6007-4043-9DFD-C1B76C7E176A}" destId="{F8051373-3135-41C2-A8CF-986198D59CB4}" srcOrd="0" destOrd="0" parTransId="{AED781C2-8A4F-43A7-9708-E4B2278AADF2}" sibTransId="{384184B7-6320-4D43-9106-3F928BDB245E}"/>
    <dgm:cxn modelId="{19E3F2EF-25C7-44EB-8CA2-8F35355728BC}" srcId="{A0A80C5C-50BD-4A96-847A-873865107544}" destId="{C0CD91FD-A0DE-4C12-B0E4-766E37A694CB}" srcOrd="0" destOrd="0" parTransId="{F245ED2C-95A5-458F-986B-AF549270C342}" sibTransId="{97843A2F-0BD7-419D-9A76-AA054A8CB86B}"/>
    <dgm:cxn modelId="{DD5908C5-C8DC-4158-A700-9AA468A3213F}" type="presOf" srcId="{CE97A16C-FBF7-440B-8088-16CD6C67CB93}" destId="{0FDDE9D1-E3DC-417C-A2B6-56AAB0BCEF66}" srcOrd="0" destOrd="0" presId="urn:microsoft.com/office/officeart/2005/8/layout/orgChart1"/>
    <dgm:cxn modelId="{F51CDCAF-B7F5-4328-99B7-F74500077618}" type="presOf" srcId="{A61AFBD2-0FF6-4704-8857-8FA7380BA62F}" destId="{7E60451D-94E9-43DB-9023-2830427EFCB7}" srcOrd="0" destOrd="0" presId="urn:microsoft.com/office/officeart/2005/8/layout/orgChart1"/>
    <dgm:cxn modelId="{E9C3C544-2CF1-46C0-8372-4551CE2E6D87}" srcId="{5AE18876-75F9-453F-B042-5139E5B79A9C}" destId="{625D4A06-51AB-42A8-9B9A-FA834A711EDC}" srcOrd="1" destOrd="0" parTransId="{4A8D480F-3812-4F16-8DFD-C2E542BB955A}" sibTransId="{EFA2F9BD-0129-44E0-9814-748BDC59574A}"/>
    <dgm:cxn modelId="{2BDB12B8-F2B7-4891-9A03-C40F1FCF0AE3}" type="presOf" srcId="{F8051373-3135-41C2-A8CF-986198D59CB4}" destId="{EF0B47E2-486D-4012-A4B1-528826E70C48}" srcOrd="1" destOrd="0" presId="urn:microsoft.com/office/officeart/2005/8/layout/orgChart1"/>
    <dgm:cxn modelId="{169E1F2D-0806-455D-B3E1-06EDF2B618A8}" type="presOf" srcId="{0C584C0E-6007-4043-9DFD-C1B76C7E176A}" destId="{AC578550-94F4-4641-98A4-3DFCEB75F5D4}" srcOrd="1" destOrd="0" presId="urn:microsoft.com/office/officeart/2005/8/layout/orgChart1"/>
    <dgm:cxn modelId="{2C29C5CB-BEB7-4714-AA36-15C6FAE35CED}" type="presOf" srcId="{4A8D480F-3812-4F16-8DFD-C2E542BB955A}" destId="{E0D04343-B7E2-400C-BE79-6000897D9A08}" srcOrd="0" destOrd="0" presId="urn:microsoft.com/office/officeart/2005/8/layout/orgChart1"/>
    <dgm:cxn modelId="{4173F887-DF3D-4B8E-94E1-E928DCB5E34A}" srcId="{0C584C0E-6007-4043-9DFD-C1B76C7E176A}" destId="{ED6BCB61-93BD-41F6-99D9-43416A8A7043}" srcOrd="4" destOrd="0" parTransId="{91AF28A3-B9D8-4A94-88A7-59A73112BB92}" sibTransId="{690D422D-57B7-4A15-B6C6-BB58C8166E1E}"/>
    <dgm:cxn modelId="{6EC4612F-0B18-4D84-BDDA-6A9030210E41}" type="presOf" srcId="{91AF28A3-B9D8-4A94-88A7-59A73112BB92}" destId="{D2CF841E-F90B-41A7-832F-272DEA85001E}" srcOrd="0" destOrd="0" presId="urn:microsoft.com/office/officeart/2005/8/layout/orgChart1"/>
    <dgm:cxn modelId="{2388B82A-00EC-48BC-9E8C-C2C436E18FC8}" type="presOf" srcId="{6707CBFE-EB95-4C72-BA45-D4540DC28E24}" destId="{067D79B0-B58B-4982-8B44-F97C21F039DE}" srcOrd="0" destOrd="0" presId="urn:microsoft.com/office/officeart/2005/8/layout/orgChart1"/>
    <dgm:cxn modelId="{8C314D5F-E947-4189-A2FD-17A378F1E711}" type="presOf" srcId="{6707CBFE-EB95-4C72-BA45-D4540DC28E24}" destId="{1560DD08-9DCC-43C3-8A4D-7CA78D17C83F}" srcOrd="1" destOrd="0" presId="urn:microsoft.com/office/officeart/2005/8/layout/orgChart1"/>
    <dgm:cxn modelId="{6208A69C-2C84-4996-94D6-A05B0E6F5F38}" type="presOf" srcId="{A0A80C5C-50BD-4A96-847A-873865107544}" destId="{B341A7E5-441E-4393-926E-6BE01F5300D4}" srcOrd="0" destOrd="0" presId="urn:microsoft.com/office/officeart/2005/8/layout/orgChart1"/>
    <dgm:cxn modelId="{CE6D7884-F8AD-41B7-A3BB-BF4CED5BF22C}" type="presOf" srcId="{E29B5AB6-BA9B-49E3-A01B-4D6330F5E700}" destId="{62CEB9DB-D499-4EF0-A2DC-5BA8A0973EA8}" srcOrd="1" destOrd="0" presId="urn:microsoft.com/office/officeart/2005/8/layout/orgChart1"/>
    <dgm:cxn modelId="{184DC015-86DB-4626-B588-3D9ECC2F90BA}" type="presOf" srcId="{C0CD91FD-A0DE-4C12-B0E4-766E37A694CB}" destId="{EE3D65C2-6A40-47DC-9139-EDF02846CB36}" srcOrd="0" destOrd="0" presId="urn:microsoft.com/office/officeart/2005/8/layout/orgChart1"/>
    <dgm:cxn modelId="{362F5077-74B2-4ED9-A8C6-1CC3DF9CDEFF}" type="presOf" srcId="{ED6BCB61-93BD-41F6-99D9-43416A8A7043}" destId="{EB9F3337-772C-4F98-93CF-42276C1D7613}" srcOrd="0" destOrd="0" presId="urn:microsoft.com/office/officeart/2005/8/layout/orgChart1"/>
    <dgm:cxn modelId="{B3DBFD2F-9CB5-4BF8-919E-16FB450E9C54}" type="presOf" srcId="{3BCC2F59-1084-4E1E-ACA5-A86243F026C6}" destId="{B64D8060-013F-4414-B2A5-C4CFD57D252B}" srcOrd="1" destOrd="0" presId="urn:microsoft.com/office/officeart/2005/8/layout/orgChart1"/>
    <dgm:cxn modelId="{99464438-33CA-4099-B59B-E750138308D2}" srcId="{0C584C0E-6007-4043-9DFD-C1B76C7E176A}" destId="{6707CBFE-EB95-4C72-BA45-D4540DC28E24}" srcOrd="6" destOrd="0" parTransId="{21FBB6B4-42A5-4EC3-831C-E0EE4589B74B}" sibTransId="{10AB225C-6EE5-4E19-B9B5-55F3EF701F95}"/>
    <dgm:cxn modelId="{E1EFC931-1FC2-4A7A-859F-8C6360952B53}" srcId="{C0CD91FD-A0DE-4C12-B0E4-766E37A694CB}" destId="{5AE18876-75F9-453F-B042-5139E5B79A9C}" srcOrd="0" destOrd="0" parTransId="{27F8CB99-7B85-4EBD-A5A5-0412BEEF68BA}" sibTransId="{3B58DEA0-96A6-410A-A3D7-114AD3AEE89C}"/>
    <dgm:cxn modelId="{57823B42-0EDF-4D9B-99DA-53F49CAFE9C4}" type="presOf" srcId="{C127BBA9-2567-417C-96C4-24EF183EC612}" destId="{1097E786-3BD2-4396-97DE-AF006FBEB14A}" srcOrd="0" destOrd="0" presId="urn:microsoft.com/office/officeart/2005/8/layout/orgChart1"/>
    <dgm:cxn modelId="{1C78E052-11D3-4034-8A83-3F20467F1AE9}" srcId="{5AE18876-75F9-453F-B042-5139E5B79A9C}" destId="{E7F84156-DF2E-4911-B2AE-566065CBF2B5}" srcOrd="2" destOrd="0" parTransId="{DBA24FF9-8547-4FF1-87DD-AFE23BD51286}" sibTransId="{6EB599A5-6CED-44F5-B4C1-F1A7A9271334}"/>
    <dgm:cxn modelId="{B405E920-D20A-4F00-A465-217E7DD8A689}" srcId="{5AE18876-75F9-453F-B042-5139E5B79A9C}" destId="{DA357769-6B0F-43E6-804E-2364CA947504}" srcOrd="0" destOrd="0" parTransId="{BD134CE7-05B3-4163-B8D1-F8F46211CD65}" sibTransId="{617DC8FA-972D-470E-8E95-2D5BAA3E2569}"/>
    <dgm:cxn modelId="{1991DD86-4798-4EC9-9A67-E1A76F3F5445}" type="presOf" srcId="{DA357769-6B0F-43E6-804E-2364CA947504}" destId="{2FB25646-43EB-4809-85AA-0D1A7A7431BB}" srcOrd="1" destOrd="0" presId="urn:microsoft.com/office/officeart/2005/8/layout/orgChart1"/>
    <dgm:cxn modelId="{7D88A6C6-74C2-42EE-9C8B-4BCBCE58C1CD}" type="presOf" srcId="{E29B5AB6-BA9B-49E3-A01B-4D6330F5E700}" destId="{61714C4B-CD90-4DE8-91A5-AEB02B1F40E9}" srcOrd="0" destOrd="0" presId="urn:microsoft.com/office/officeart/2005/8/layout/orgChart1"/>
    <dgm:cxn modelId="{E40FE6EE-717A-495D-B727-8086068FD244}" type="presOf" srcId="{21FBB6B4-42A5-4EC3-831C-E0EE4589B74B}" destId="{87A23D5D-41B8-4938-89DF-57CE4CDBDE28}" srcOrd="0" destOrd="0" presId="urn:microsoft.com/office/officeart/2005/8/layout/orgChart1"/>
    <dgm:cxn modelId="{83224DA8-E2C1-4853-AAE5-1F0F0E0142FD}" type="presOf" srcId="{0C584C0E-6007-4043-9DFD-C1B76C7E176A}" destId="{99F60AED-0C3B-4BC5-AB9E-529D0C1D0515}" srcOrd="0" destOrd="0" presId="urn:microsoft.com/office/officeart/2005/8/layout/orgChart1"/>
    <dgm:cxn modelId="{C4C9DF6F-95DD-4095-B41D-BA4958419B46}" type="presOf" srcId="{A0F3C60F-3BDD-4600-997B-5DE193336D7F}" destId="{5A68397F-CE54-4141-B64F-63E28733E499}" srcOrd="0" destOrd="0" presId="urn:microsoft.com/office/officeart/2005/8/layout/orgChart1"/>
    <dgm:cxn modelId="{92D7E7FA-8D2E-4EB4-8D76-D99F1C95AB04}" srcId="{0C584C0E-6007-4043-9DFD-C1B76C7E176A}" destId="{3E2E01E0-8E69-4AD2-BA37-DB0CCBCB260C}" srcOrd="3" destOrd="0" parTransId="{A61AFBD2-0FF6-4704-8857-8FA7380BA62F}" sibTransId="{5EF9364C-B08C-466D-B5DF-CF348C085107}"/>
    <dgm:cxn modelId="{24807D9C-2ADB-482B-8CB1-8431B4A64341}" type="presOf" srcId="{C492EEB0-F804-4F62-AF3C-9BD69FF449D8}" destId="{D014939C-40FC-408A-9532-7CF6C08E8BA6}" srcOrd="0" destOrd="0" presId="urn:microsoft.com/office/officeart/2005/8/layout/orgChart1"/>
    <dgm:cxn modelId="{DD4F303F-BF70-4ABE-9917-A7521C3A7060}" type="presOf" srcId="{F8051373-3135-41C2-A8CF-986198D59CB4}" destId="{C7D6E228-E90D-440A-B3DB-035108B92017}" srcOrd="0" destOrd="0" presId="urn:microsoft.com/office/officeart/2005/8/layout/orgChart1"/>
    <dgm:cxn modelId="{28912CDB-B6B4-44FE-9F7B-F5BCF41224B5}" srcId="{0C584C0E-6007-4043-9DFD-C1B76C7E176A}" destId="{585D5DEB-49F7-4ED6-B06B-BCEB40F3824E}" srcOrd="2" destOrd="0" parTransId="{A0F3C60F-3BDD-4600-997B-5DE193336D7F}" sibTransId="{1B1D6405-5476-46FF-B743-80DE316F9025}"/>
    <dgm:cxn modelId="{76C35818-0455-44C4-81B3-107C2EA083FA}" type="presOf" srcId="{7C00C2E2-E299-4CC4-B5BD-E5F0529F7F30}" destId="{138ED760-6205-404A-AF64-DA1926058503}" srcOrd="0" destOrd="0" presId="urn:microsoft.com/office/officeart/2005/8/layout/orgChart1"/>
    <dgm:cxn modelId="{7709F7BA-A80E-48DD-8DC5-7C1E0A7AB8FF}" type="presOf" srcId="{5AE18876-75F9-453F-B042-5139E5B79A9C}" destId="{2CEE98E9-A0F9-4AD0-B277-C6794DA059C1}" srcOrd="0" destOrd="0" presId="urn:microsoft.com/office/officeart/2005/8/layout/orgChart1"/>
    <dgm:cxn modelId="{A8181C64-D98C-4E67-B9E4-3EF94AB56EE4}" type="presOf" srcId="{AED781C2-8A4F-43A7-9708-E4B2278AADF2}" destId="{71A80821-D154-4B4A-9708-2F7F6D6CFE2C}" srcOrd="0" destOrd="0" presId="urn:microsoft.com/office/officeart/2005/8/layout/orgChart1"/>
    <dgm:cxn modelId="{CC4D5B0E-39C6-424B-99AF-0F771FCDB342}" type="presOf" srcId="{E7F84156-DF2E-4911-B2AE-566065CBF2B5}" destId="{351440B1-F4C3-47D9-8AA8-D8889C117A02}" srcOrd="0" destOrd="0" presId="urn:microsoft.com/office/officeart/2005/8/layout/orgChart1"/>
    <dgm:cxn modelId="{CA94B76B-108D-4F36-8B43-E837F423F563}" type="presOf" srcId="{DBA24FF9-8547-4FF1-87DD-AFE23BD51286}" destId="{5A82E6A2-6B54-4480-ABA9-99D174D2553C}" srcOrd="0" destOrd="0" presId="urn:microsoft.com/office/officeart/2005/8/layout/orgChart1"/>
    <dgm:cxn modelId="{F29F9E04-E9DA-4778-8C91-0D953C94A504}" type="presOf" srcId="{585D5DEB-49F7-4ED6-B06B-BCEB40F3824E}" destId="{459B0A41-2122-4A71-9B7D-C4E247D504D5}" srcOrd="0" destOrd="0" presId="urn:microsoft.com/office/officeart/2005/8/layout/orgChart1"/>
    <dgm:cxn modelId="{2564695A-C046-4E9B-8AC4-5D4368ED06A9}" type="presOf" srcId="{C0CD91FD-A0DE-4C12-B0E4-766E37A694CB}" destId="{18675190-1B45-4F16-BEFA-DAED738E244D}" srcOrd="1" destOrd="0" presId="urn:microsoft.com/office/officeart/2005/8/layout/orgChart1"/>
    <dgm:cxn modelId="{A1D67EBE-38FB-4C8A-94DE-0605F2E9CD0F}" type="presOf" srcId="{BD134CE7-05B3-4163-B8D1-F8F46211CD65}" destId="{0EA98F3D-9B57-49B3-8715-CFCA1AFFC3D1}" srcOrd="0" destOrd="0" presId="urn:microsoft.com/office/officeart/2005/8/layout/orgChart1"/>
    <dgm:cxn modelId="{19EAA23D-4A8C-42B6-AD4B-48133E9F0D5F}" type="presOf" srcId="{CE97A16C-FBF7-440B-8088-16CD6C67CB93}" destId="{64BA7EC6-AA6B-408B-944B-FBA1BAE78AAA}" srcOrd="1" destOrd="0" presId="urn:microsoft.com/office/officeart/2005/8/layout/orgChart1"/>
    <dgm:cxn modelId="{B1AE0170-B5F6-4CC4-80B3-99E541035F43}" srcId="{C0CD91FD-A0DE-4C12-B0E4-766E37A694CB}" destId="{0C584C0E-6007-4043-9DFD-C1B76C7E176A}" srcOrd="1" destOrd="0" parTransId="{7C00C2E2-E299-4CC4-B5BD-E5F0529F7F30}" sibTransId="{861BAF46-E170-4D2C-AFF0-02968476ED74}"/>
    <dgm:cxn modelId="{3402F1F6-A70B-4B94-835B-1139495E46C9}" type="presOf" srcId="{3E2E01E0-8E69-4AD2-BA37-DB0CCBCB260C}" destId="{8B78249C-5207-423D-8BAF-EFF4549B3896}" srcOrd="0" destOrd="0" presId="urn:microsoft.com/office/officeart/2005/8/layout/orgChart1"/>
    <dgm:cxn modelId="{DDFD6FAB-9878-4545-9272-BCA2780D220A}" type="presOf" srcId="{B84B8537-73A5-4587-86C4-7ECC6508FF0C}" destId="{85751F86-DDA9-43AA-924A-DB12B1BDB8CB}" srcOrd="0" destOrd="0" presId="urn:microsoft.com/office/officeart/2005/8/layout/orgChart1"/>
    <dgm:cxn modelId="{2519D755-3667-4B41-844C-E87B40363493}" type="presOf" srcId="{DA357769-6B0F-43E6-804E-2364CA947504}" destId="{5BA2CBE1-1620-41BB-9159-407C3929762F}" srcOrd="0" destOrd="0" presId="urn:microsoft.com/office/officeart/2005/8/layout/orgChart1"/>
    <dgm:cxn modelId="{D5B4D78A-05F5-4136-88EA-8F8804F2E438}" type="presOf" srcId="{27F8CB99-7B85-4EBD-A5A5-0412BEEF68BA}" destId="{C3C17C15-387A-4606-9C07-A9F3771042B9}" srcOrd="0" destOrd="0" presId="urn:microsoft.com/office/officeart/2005/8/layout/orgChart1"/>
    <dgm:cxn modelId="{9219CAAC-761F-4D27-A917-53D58321B616}" type="presOf" srcId="{5AE18876-75F9-453F-B042-5139E5B79A9C}" destId="{8D46A4DF-FCF5-4295-BBB0-B0372CA6F1CD}" srcOrd="1" destOrd="0" presId="urn:microsoft.com/office/officeart/2005/8/layout/orgChart1"/>
    <dgm:cxn modelId="{31BAD53A-AF84-47D0-9C51-3ECACA5E61D9}" type="presOf" srcId="{ED6BCB61-93BD-41F6-99D9-43416A8A7043}" destId="{EA406106-0395-475F-9D3C-5A6D28151D07}" srcOrd="1" destOrd="0" presId="urn:microsoft.com/office/officeart/2005/8/layout/orgChart1"/>
    <dgm:cxn modelId="{A50245A2-9EFE-493E-8C27-DD59011F3B81}" type="presOf" srcId="{585D5DEB-49F7-4ED6-B06B-BCEB40F3824E}" destId="{586C0DA9-C4B1-4D0A-9775-426A9155683E}" srcOrd="1" destOrd="0" presId="urn:microsoft.com/office/officeart/2005/8/layout/orgChart1"/>
    <dgm:cxn modelId="{15380FB5-E929-47ED-A621-2AC8D05199B4}" srcId="{5AE18876-75F9-453F-B042-5139E5B79A9C}" destId="{3BCC2F59-1084-4E1E-ACA5-A86243F026C6}" srcOrd="3" destOrd="0" parTransId="{C127BBA9-2567-417C-96C4-24EF183EC612}" sibTransId="{D6559686-DC2F-4BCB-93D9-2EAEE504C11A}"/>
    <dgm:cxn modelId="{5C8BA168-C11D-4425-8FA4-C75847D4ADD1}" type="presOf" srcId="{625D4A06-51AB-42A8-9B9A-FA834A711EDC}" destId="{6B1D5A6C-59D2-43D6-9E3A-55AF11D4E0B1}" srcOrd="0" destOrd="0" presId="urn:microsoft.com/office/officeart/2005/8/layout/orgChart1"/>
    <dgm:cxn modelId="{91A4FBDF-FB94-4601-AA55-F9C394FBD394}" srcId="{0C584C0E-6007-4043-9DFD-C1B76C7E176A}" destId="{E29B5AB6-BA9B-49E3-A01B-4D6330F5E700}" srcOrd="5" destOrd="0" parTransId="{B84B8537-73A5-4587-86C4-7ECC6508FF0C}" sibTransId="{A82116ED-1552-4145-92E1-2C0412CC5F57}"/>
    <dgm:cxn modelId="{1C31FD88-DAE8-4325-9CDE-6559DB9E6E75}" type="presOf" srcId="{E7F84156-DF2E-4911-B2AE-566065CBF2B5}" destId="{D36DF534-0306-4F0F-9CA2-27AAE51A1104}" srcOrd="1" destOrd="0" presId="urn:microsoft.com/office/officeart/2005/8/layout/orgChart1"/>
    <dgm:cxn modelId="{84B0B1A9-4513-4AF8-92FE-F84473063A93}" type="presOf" srcId="{3E2E01E0-8E69-4AD2-BA37-DB0CCBCB260C}" destId="{FBC72C0D-BEEE-4A31-A36F-1A34F5241AE7}" srcOrd="1" destOrd="0" presId="urn:microsoft.com/office/officeart/2005/8/layout/orgChart1"/>
    <dgm:cxn modelId="{77005C53-C083-45A3-AB78-44619AFACFCC}" srcId="{0C584C0E-6007-4043-9DFD-C1B76C7E176A}" destId="{CE97A16C-FBF7-440B-8088-16CD6C67CB93}" srcOrd="1" destOrd="0" parTransId="{C492EEB0-F804-4F62-AF3C-9BD69FF449D8}" sibTransId="{55C952A4-CF39-4632-8DCB-C694ED42FD3B}"/>
    <dgm:cxn modelId="{06B70FC1-156D-4273-9B0C-49E64C7B07AA}" type="presParOf" srcId="{B341A7E5-441E-4393-926E-6BE01F5300D4}" destId="{C307C926-0BF4-4167-92DA-74FE14CCADEA}" srcOrd="0" destOrd="0" presId="urn:microsoft.com/office/officeart/2005/8/layout/orgChart1"/>
    <dgm:cxn modelId="{B82EA3B9-08D9-4712-AEF6-3F835911BD93}" type="presParOf" srcId="{C307C926-0BF4-4167-92DA-74FE14CCADEA}" destId="{9667741E-FD55-443E-B227-0E5EEEDBC9DA}" srcOrd="0" destOrd="0" presId="urn:microsoft.com/office/officeart/2005/8/layout/orgChart1"/>
    <dgm:cxn modelId="{094D488E-A336-46ED-8075-2BE32109EE88}" type="presParOf" srcId="{9667741E-FD55-443E-B227-0E5EEEDBC9DA}" destId="{EE3D65C2-6A40-47DC-9139-EDF02846CB36}" srcOrd="0" destOrd="0" presId="urn:microsoft.com/office/officeart/2005/8/layout/orgChart1"/>
    <dgm:cxn modelId="{500F3763-9F46-4559-9BA5-0C981CA30E38}" type="presParOf" srcId="{9667741E-FD55-443E-B227-0E5EEEDBC9DA}" destId="{18675190-1B45-4F16-BEFA-DAED738E244D}" srcOrd="1" destOrd="0" presId="urn:microsoft.com/office/officeart/2005/8/layout/orgChart1"/>
    <dgm:cxn modelId="{76E8137E-CC09-4929-87D3-F5E09BB4EFAA}" type="presParOf" srcId="{C307C926-0BF4-4167-92DA-74FE14CCADEA}" destId="{7615D673-1D4E-4B37-84FB-553285CEC72F}" srcOrd="1" destOrd="0" presId="urn:microsoft.com/office/officeart/2005/8/layout/orgChart1"/>
    <dgm:cxn modelId="{0882D4B3-71BB-4BB0-A5CA-697AD4DC21A9}" type="presParOf" srcId="{7615D673-1D4E-4B37-84FB-553285CEC72F}" destId="{C3C17C15-387A-4606-9C07-A9F3771042B9}" srcOrd="0" destOrd="0" presId="urn:microsoft.com/office/officeart/2005/8/layout/orgChart1"/>
    <dgm:cxn modelId="{4597C01B-7749-411E-AEF3-F5FDB7D80251}" type="presParOf" srcId="{7615D673-1D4E-4B37-84FB-553285CEC72F}" destId="{1C9D5D71-3200-4805-88EF-9570BF7D96AC}" srcOrd="1" destOrd="0" presId="urn:microsoft.com/office/officeart/2005/8/layout/orgChart1"/>
    <dgm:cxn modelId="{A812C9CD-0822-48E4-A3DF-F26077602C67}" type="presParOf" srcId="{1C9D5D71-3200-4805-88EF-9570BF7D96AC}" destId="{92DA2ABD-5584-4B89-B593-53A3E7D9D1E9}" srcOrd="0" destOrd="0" presId="urn:microsoft.com/office/officeart/2005/8/layout/orgChart1"/>
    <dgm:cxn modelId="{A2201205-B13D-411A-A9CC-E340E7D65C45}" type="presParOf" srcId="{92DA2ABD-5584-4B89-B593-53A3E7D9D1E9}" destId="{2CEE98E9-A0F9-4AD0-B277-C6794DA059C1}" srcOrd="0" destOrd="0" presId="urn:microsoft.com/office/officeart/2005/8/layout/orgChart1"/>
    <dgm:cxn modelId="{48918A6A-28C4-498F-80FF-F190F96CBBA3}" type="presParOf" srcId="{92DA2ABD-5584-4B89-B593-53A3E7D9D1E9}" destId="{8D46A4DF-FCF5-4295-BBB0-B0372CA6F1CD}" srcOrd="1" destOrd="0" presId="urn:microsoft.com/office/officeart/2005/8/layout/orgChart1"/>
    <dgm:cxn modelId="{7AED1B4C-E81F-4316-8B83-4314AAD251CB}" type="presParOf" srcId="{1C9D5D71-3200-4805-88EF-9570BF7D96AC}" destId="{7D3C3741-5D41-42D9-96FB-36EFF091B22F}" srcOrd="1" destOrd="0" presId="urn:microsoft.com/office/officeart/2005/8/layout/orgChart1"/>
    <dgm:cxn modelId="{20C5A2C7-E3E8-463C-986D-679AD61F2E47}" type="presParOf" srcId="{7D3C3741-5D41-42D9-96FB-36EFF091B22F}" destId="{0EA98F3D-9B57-49B3-8715-CFCA1AFFC3D1}" srcOrd="0" destOrd="0" presId="urn:microsoft.com/office/officeart/2005/8/layout/orgChart1"/>
    <dgm:cxn modelId="{B6916B2A-EEFC-45C3-B824-737ED9DDB00E}" type="presParOf" srcId="{7D3C3741-5D41-42D9-96FB-36EFF091B22F}" destId="{D24D073E-0B6F-44CA-B579-774BD1EEF6C6}" srcOrd="1" destOrd="0" presId="urn:microsoft.com/office/officeart/2005/8/layout/orgChart1"/>
    <dgm:cxn modelId="{29EB6BF1-38FE-49B5-88F5-0F02D6BC043C}" type="presParOf" srcId="{D24D073E-0B6F-44CA-B579-774BD1EEF6C6}" destId="{02C389B7-F8A8-4B94-B24F-2D7DD17EE8A2}" srcOrd="0" destOrd="0" presId="urn:microsoft.com/office/officeart/2005/8/layout/orgChart1"/>
    <dgm:cxn modelId="{15284BEE-0895-4FAB-BC8D-23471E543A64}" type="presParOf" srcId="{02C389B7-F8A8-4B94-B24F-2D7DD17EE8A2}" destId="{5BA2CBE1-1620-41BB-9159-407C3929762F}" srcOrd="0" destOrd="0" presId="urn:microsoft.com/office/officeart/2005/8/layout/orgChart1"/>
    <dgm:cxn modelId="{5891E260-E189-4BBB-A72C-D1E4450CE824}" type="presParOf" srcId="{02C389B7-F8A8-4B94-B24F-2D7DD17EE8A2}" destId="{2FB25646-43EB-4809-85AA-0D1A7A7431BB}" srcOrd="1" destOrd="0" presId="urn:microsoft.com/office/officeart/2005/8/layout/orgChart1"/>
    <dgm:cxn modelId="{76109A77-5212-4DC0-BEE0-DA6733445BE7}" type="presParOf" srcId="{D24D073E-0B6F-44CA-B579-774BD1EEF6C6}" destId="{9ED9AA26-1BEA-4B4A-B4FD-526D9F8BC9FA}" srcOrd="1" destOrd="0" presId="urn:microsoft.com/office/officeart/2005/8/layout/orgChart1"/>
    <dgm:cxn modelId="{AFA339E4-97A8-4745-B107-20AD64B4091E}" type="presParOf" srcId="{D24D073E-0B6F-44CA-B579-774BD1EEF6C6}" destId="{1B81DA22-02EE-4585-AFC4-704F2AEABFE4}" srcOrd="2" destOrd="0" presId="urn:microsoft.com/office/officeart/2005/8/layout/orgChart1"/>
    <dgm:cxn modelId="{84E30D51-82D7-4A7A-81ED-E035E4C9A080}" type="presParOf" srcId="{7D3C3741-5D41-42D9-96FB-36EFF091B22F}" destId="{E0D04343-B7E2-400C-BE79-6000897D9A08}" srcOrd="2" destOrd="0" presId="urn:microsoft.com/office/officeart/2005/8/layout/orgChart1"/>
    <dgm:cxn modelId="{3C011976-2D0F-4494-9D1A-39AB8B00B6A2}" type="presParOf" srcId="{7D3C3741-5D41-42D9-96FB-36EFF091B22F}" destId="{465BDF5E-2DEB-40EB-B04B-BB327D09C0CC}" srcOrd="3" destOrd="0" presId="urn:microsoft.com/office/officeart/2005/8/layout/orgChart1"/>
    <dgm:cxn modelId="{A52627E7-BCD6-4126-8549-69175F3F47F8}" type="presParOf" srcId="{465BDF5E-2DEB-40EB-B04B-BB327D09C0CC}" destId="{FE86A714-F99E-4904-9D53-3C74E73A7EBA}" srcOrd="0" destOrd="0" presId="urn:microsoft.com/office/officeart/2005/8/layout/orgChart1"/>
    <dgm:cxn modelId="{31D4646B-076B-44A5-AF06-8A055A8BE19E}" type="presParOf" srcId="{FE86A714-F99E-4904-9D53-3C74E73A7EBA}" destId="{6B1D5A6C-59D2-43D6-9E3A-55AF11D4E0B1}" srcOrd="0" destOrd="0" presId="urn:microsoft.com/office/officeart/2005/8/layout/orgChart1"/>
    <dgm:cxn modelId="{AD2C4635-33E3-4D53-A8D9-6C13B05507F9}" type="presParOf" srcId="{FE86A714-F99E-4904-9D53-3C74E73A7EBA}" destId="{62AC4911-7A57-48E6-AFD1-4ED67ACB73CA}" srcOrd="1" destOrd="0" presId="urn:microsoft.com/office/officeart/2005/8/layout/orgChart1"/>
    <dgm:cxn modelId="{57760831-032D-4FC6-80A2-76C548CE7E4C}" type="presParOf" srcId="{465BDF5E-2DEB-40EB-B04B-BB327D09C0CC}" destId="{B69CF390-0179-4E42-86A9-0E59EFDB008F}" srcOrd="1" destOrd="0" presId="urn:microsoft.com/office/officeart/2005/8/layout/orgChart1"/>
    <dgm:cxn modelId="{619F5611-89AD-4B85-BE7A-333C4B7CE1C3}" type="presParOf" srcId="{465BDF5E-2DEB-40EB-B04B-BB327D09C0CC}" destId="{48A63B0D-8B28-40AD-B190-D74646BD6C3F}" srcOrd="2" destOrd="0" presId="urn:microsoft.com/office/officeart/2005/8/layout/orgChart1"/>
    <dgm:cxn modelId="{229B438A-A522-4AD6-9BA6-7336F686E27B}" type="presParOf" srcId="{7D3C3741-5D41-42D9-96FB-36EFF091B22F}" destId="{5A82E6A2-6B54-4480-ABA9-99D174D2553C}" srcOrd="4" destOrd="0" presId="urn:microsoft.com/office/officeart/2005/8/layout/orgChart1"/>
    <dgm:cxn modelId="{EA77395E-A0A6-45A1-95C8-588983ED91A8}" type="presParOf" srcId="{7D3C3741-5D41-42D9-96FB-36EFF091B22F}" destId="{A8B3002B-FB6B-45F2-94AE-F36FCF93C657}" srcOrd="5" destOrd="0" presId="urn:microsoft.com/office/officeart/2005/8/layout/orgChart1"/>
    <dgm:cxn modelId="{F04932C1-643D-4E12-84CB-B7B686CD0D2F}" type="presParOf" srcId="{A8B3002B-FB6B-45F2-94AE-F36FCF93C657}" destId="{A5C26985-93FE-4DD7-8626-A28F24B428C1}" srcOrd="0" destOrd="0" presId="urn:microsoft.com/office/officeart/2005/8/layout/orgChart1"/>
    <dgm:cxn modelId="{9541C65A-5EE4-443E-8D63-9DE4123D867D}" type="presParOf" srcId="{A5C26985-93FE-4DD7-8626-A28F24B428C1}" destId="{351440B1-F4C3-47D9-8AA8-D8889C117A02}" srcOrd="0" destOrd="0" presId="urn:microsoft.com/office/officeart/2005/8/layout/orgChart1"/>
    <dgm:cxn modelId="{99AD7E10-2363-4877-B357-C81E0F4F931F}" type="presParOf" srcId="{A5C26985-93FE-4DD7-8626-A28F24B428C1}" destId="{D36DF534-0306-4F0F-9CA2-27AAE51A1104}" srcOrd="1" destOrd="0" presId="urn:microsoft.com/office/officeart/2005/8/layout/orgChart1"/>
    <dgm:cxn modelId="{A5FA6AF4-D9A8-4833-9ED9-ECFB9EA4D438}" type="presParOf" srcId="{A8B3002B-FB6B-45F2-94AE-F36FCF93C657}" destId="{42335632-38AB-4BC6-AC00-ECA60CEA21B9}" srcOrd="1" destOrd="0" presId="urn:microsoft.com/office/officeart/2005/8/layout/orgChart1"/>
    <dgm:cxn modelId="{0E2D2A9C-7DC0-41B9-BCC2-2BBEEAD6E93A}" type="presParOf" srcId="{A8B3002B-FB6B-45F2-94AE-F36FCF93C657}" destId="{0843DA97-C99B-474B-A17B-89D6440F5161}" srcOrd="2" destOrd="0" presId="urn:microsoft.com/office/officeart/2005/8/layout/orgChart1"/>
    <dgm:cxn modelId="{4FCD64F2-1052-4A63-B15A-C5C6D2306A09}" type="presParOf" srcId="{7D3C3741-5D41-42D9-96FB-36EFF091B22F}" destId="{1097E786-3BD2-4396-97DE-AF006FBEB14A}" srcOrd="6" destOrd="0" presId="urn:microsoft.com/office/officeart/2005/8/layout/orgChart1"/>
    <dgm:cxn modelId="{038C311A-ADC7-4576-9E56-C3EF0A09C206}" type="presParOf" srcId="{7D3C3741-5D41-42D9-96FB-36EFF091B22F}" destId="{FFE8D975-6C65-42F3-9B46-6C2794416A85}" srcOrd="7" destOrd="0" presId="urn:microsoft.com/office/officeart/2005/8/layout/orgChart1"/>
    <dgm:cxn modelId="{8FE6C19C-3377-4A17-BF21-CEEE563E6745}" type="presParOf" srcId="{FFE8D975-6C65-42F3-9B46-6C2794416A85}" destId="{912479FD-9720-4513-B654-FBF643B3AA72}" srcOrd="0" destOrd="0" presId="urn:microsoft.com/office/officeart/2005/8/layout/orgChart1"/>
    <dgm:cxn modelId="{43EB96BA-D395-47C5-B820-EA0531E5CFC8}" type="presParOf" srcId="{912479FD-9720-4513-B654-FBF643B3AA72}" destId="{6C41FA6C-38D3-49E3-91F5-6FCF8E0AFB1E}" srcOrd="0" destOrd="0" presId="urn:microsoft.com/office/officeart/2005/8/layout/orgChart1"/>
    <dgm:cxn modelId="{F6121350-A548-48D9-925A-79F61917DED7}" type="presParOf" srcId="{912479FD-9720-4513-B654-FBF643B3AA72}" destId="{B64D8060-013F-4414-B2A5-C4CFD57D252B}" srcOrd="1" destOrd="0" presId="urn:microsoft.com/office/officeart/2005/8/layout/orgChart1"/>
    <dgm:cxn modelId="{55CF04F9-6427-4D73-9562-F7E1813C0A9E}" type="presParOf" srcId="{FFE8D975-6C65-42F3-9B46-6C2794416A85}" destId="{959C50F4-A037-4D34-85AD-92320C63FF0E}" srcOrd="1" destOrd="0" presId="urn:microsoft.com/office/officeart/2005/8/layout/orgChart1"/>
    <dgm:cxn modelId="{09A8DA70-47D5-4002-9375-08808FAF100B}" type="presParOf" srcId="{FFE8D975-6C65-42F3-9B46-6C2794416A85}" destId="{46741602-5921-4B27-A575-96720B63F833}" srcOrd="2" destOrd="0" presId="urn:microsoft.com/office/officeart/2005/8/layout/orgChart1"/>
    <dgm:cxn modelId="{F2C63994-F454-4128-A534-FAB1C9BCCD44}" type="presParOf" srcId="{1C9D5D71-3200-4805-88EF-9570BF7D96AC}" destId="{6581AB85-2A64-4FBA-909C-9E403C9A2C5B}" srcOrd="2" destOrd="0" presId="urn:microsoft.com/office/officeart/2005/8/layout/orgChart1"/>
    <dgm:cxn modelId="{7ED06B4E-1FF7-4BED-8B0E-BB61E1070758}" type="presParOf" srcId="{7615D673-1D4E-4B37-84FB-553285CEC72F}" destId="{138ED760-6205-404A-AF64-DA1926058503}" srcOrd="2" destOrd="0" presId="urn:microsoft.com/office/officeart/2005/8/layout/orgChart1"/>
    <dgm:cxn modelId="{222275CC-DAD6-467B-8681-3467DD03264C}" type="presParOf" srcId="{7615D673-1D4E-4B37-84FB-553285CEC72F}" destId="{825691AA-AE57-413D-B83A-AD6632F5E386}" srcOrd="3" destOrd="0" presId="urn:microsoft.com/office/officeart/2005/8/layout/orgChart1"/>
    <dgm:cxn modelId="{635F32DA-1519-46AB-A309-D20231FBCAE0}" type="presParOf" srcId="{825691AA-AE57-413D-B83A-AD6632F5E386}" destId="{F92DC9D0-45A3-4514-B4AD-BC13FBF10CF1}" srcOrd="0" destOrd="0" presId="urn:microsoft.com/office/officeart/2005/8/layout/orgChart1"/>
    <dgm:cxn modelId="{64B37C41-378C-46F4-B83F-FDA5F20BCA12}" type="presParOf" srcId="{F92DC9D0-45A3-4514-B4AD-BC13FBF10CF1}" destId="{99F60AED-0C3B-4BC5-AB9E-529D0C1D0515}" srcOrd="0" destOrd="0" presId="urn:microsoft.com/office/officeart/2005/8/layout/orgChart1"/>
    <dgm:cxn modelId="{31B04440-6A4F-49C0-9CD0-8BE2E4480416}" type="presParOf" srcId="{F92DC9D0-45A3-4514-B4AD-BC13FBF10CF1}" destId="{AC578550-94F4-4641-98A4-3DFCEB75F5D4}" srcOrd="1" destOrd="0" presId="urn:microsoft.com/office/officeart/2005/8/layout/orgChart1"/>
    <dgm:cxn modelId="{8849E15B-B541-4EAF-8E95-6EDB7D1D89F8}" type="presParOf" srcId="{825691AA-AE57-413D-B83A-AD6632F5E386}" destId="{6FFC2876-326D-4999-A960-0CCBE47561A2}" srcOrd="1" destOrd="0" presId="urn:microsoft.com/office/officeart/2005/8/layout/orgChart1"/>
    <dgm:cxn modelId="{11A92FD4-FD3A-4C28-8F87-F397E0D69AF6}" type="presParOf" srcId="{6FFC2876-326D-4999-A960-0CCBE47561A2}" destId="{71A80821-D154-4B4A-9708-2F7F6D6CFE2C}" srcOrd="0" destOrd="0" presId="urn:microsoft.com/office/officeart/2005/8/layout/orgChart1"/>
    <dgm:cxn modelId="{EC860AC2-1F12-4B9E-9ED6-188A775373AE}" type="presParOf" srcId="{6FFC2876-326D-4999-A960-0CCBE47561A2}" destId="{76C338BA-CE51-48B2-9923-A6FED2B91F58}" srcOrd="1" destOrd="0" presId="urn:microsoft.com/office/officeart/2005/8/layout/orgChart1"/>
    <dgm:cxn modelId="{E31D72D7-A8DD-4287-A89F-9237D7A9B5B8}" type="presParOf" srcId="{76C338BA-CE51-48B2-9923-A6FED2B91F58}" destId="{CD979ECC-EC71-4D29-B3B4-3B19A06BE72D}" srcOrd="0" destOrd="0" presId="urn:microsoft.com/office/officeart/2005/8/layout/orgChart1"/>
    <dgm:cxn modelId="{C78A55B4-639E-4327-A45E-7E30008DB8E9}" type="presParOf" srcId="{CD979ECC-EC71-4D29-B3B4-3B19A06BE72D}" destId="{C7D6E228-E90D-440A-B3DB-035108B92017}" srcOrd="0" destOrd="0" presId="urn:microsoft.com/office/officeart/2005/8/layout/orgChart1"/>
    <dgm:cxn modelId="{FA8027FC-AB4E-4D0E-BDC7-2895E061DEA7}" type="presParOf" srcId="{CD979ECC-EC71-4D29-B3B4-3B19A06BE72D}" destId="{EF0B47E2-486D-4012-A4B1-528826E70C48}" srcOrd="1" destOrd="0" presId="urn:microsoft.com/office/officeart/2005/8/layout/orgChart1"/>
    <dgm:cxn modelId="{320D806B-AC96-469A-B184-FEE02AD01C08}" type="presParOf" srcId="{76C338BA-CE51-48B2-9923-A6FED2B91F58}" destId="{579153DC-4401-49F0-960E-04139B879BEE}" srcOrd="1" destOrd="0" presId="urn:microsoft.com/office/officeart/2005/8/layout/orgChart1"/>
    <dgm:cxn modelId="{7C70C71A-2D3D-43CA-9FBF-B945BE0F1D4C}" type="presParOf" srcId="{76C338BA-CE51-48B2-9923-A6FED2B91F58}" destId="{E0FA8790-5E11-437D-828A-37A87B205830}" srcOrd="2" destOrd="0" presId="urn:microsoft.com/office/officeart/2005/8/layout/orgChart1"/>
    <dgm:cxn modelId="{D8B4F007-8EC4-446E-AA96-E703F2C555CF}" type="presParOf" srcId="{6FFC2876-326D-4999-A960-0CCBE47561A2}" destId="{D014939C-40FC-408A-9532-7CF6C08E8BA6}" srcOrd="2" destOrd="0" presId="urn:microsoft.com/office/officeart/2005/8/layout/orgChart1"/>
    <dgm:cxn modelId="{C96B0105-A266-41A1-8A98-D7FD1B66BAEB}" type="presParOf" srcId="{6FFC2876-326D-4999-A960-0CCBE47561A2}" destId="{1342A1C9-0420-4DA5-8479-A94BCA40A299}" srcOrd="3" destOrd="0" presId="urn:microsoft.com/office/officeart/2005/8/layout/orgChart1"/>
    <dgm:cxn modelId="{01AFE4A3-7AE2-4A7B-8E08-2255945B53B4}" type="presParOf" srcId="{1342A1C9-0420-4DA5-8479-A94BCA40A299}" destId="{0C7F3CDA-AC54-43B2-B80D-45ADE1DE136F}" srcOrd="0" destOrd="0" presId="urn:microsoft.com/office/officeart/2005/8/layout/orgChart1"/>
    <dgm:cxn modelId="{9F6BECE2-F5CE-4566-84CD-7A9522BABB1D}" type="presParOf" srcId="{0C7F3CDA-AC54-43B2-B80D-45ADE1DE136F}" destId="{0FDDE9D1-E3DC-417C-A2B6-56AAB0BCEF66}" srcOrd="0" destOrd="0" presId="urn:microsoft.com/office/officeart/2005/8/layout/orgChart1"/>
    <dgm:cxn modelId="{27ADC53D-C15F-4B10-AB27-52B7096032ED}" type="presParOf" srcId="{0C7F3CDA-AC54-43B2-B80D-45ADE1DE136F}" destId="{64BA7EC6-AA6B-408B-944B-FBA1BAE78AAA}" srcOrd="1" destOrd="0" presId="urn:microsoft.com/office/officeart/2005/8/layout/orgChart1"/>
    <dgm:cxn modelId="{E8CA2AA7-EA26-4F01-8273-E65A79C5B13F}" type="presParOf" srcId="{1342A1C9-0420-4DA5-8479-A94BCA40A299}" destId="{3E3EC27B-B5EB-43E7-B9E0-0D6ECBAB835C}" srcOrd="1" destOrd="0" presId="urn:microsoft.com/office/officeart/2005/8/layout/orgChart1"/>
    <dgm:cxn modelId="{7EB38932-1B6A-4312-B1AC-179977A9E90E}" type="presParOf" srcId="{1342A1C9-0420-4DA5-8479-A94BCA40A299}" destId="{26D5848A-FAE1-41C5-B12A-C8E26F86ED32}" srcOrd="2" destOrd="0" presId="urn:microsoft.com/office/officeart/2005/8/layout/orgChart1"/>
    <dgm:cxn modelId="{93A64D80-A88D-43EE-AB45-56C5075E2BBC}" type="presParOf" srcId="{6FFC2876-326D-4999-A960-0CCBE47561A2}" destId="{5A68397F-CE54-4141-B64F-63E28733E499}" srcOrd="4" destOrd="0" presId="urn:microsoft.com/office/officeart/2005/8/layout/orgChart1"/>
    <dgm:cxn modelId="{2AC71F0F-9E9D-45F0-9AA0-E67118FC3CFE}" type="presParOf" srcId="{6FFC2876-326D-4999-A960-0CCBE47561A2}" destId="{91A8A4FF-28BB-472B-880A-FAF90D8D5063}" srcOrd="5" destOrd="0" presId="urn:microsoft.com/office/officeart/2005/8/layout/orgChart1"/>
    <dgm:cxn modelId="{BE2A4E2B-D1C7-4872-92A3-598F4AE2E431}" type="presParOf" srcId="{91A8A4FF-28BB-472B-880A-FAF90D8D5063}" destId="{7FCE76C1-304A-4EC4-9FDD-4FF340B46C0C}" srcOrd="0" destOrd="0" presId="urn:microsoft.com/office/officeart/2005/8/layout/orgChart1"/>
    <dgm:cxn modelId="{A6562404-EA10-4B67-9A21-55868175D350}" type="presParOf" srcId="{7FCE76C1-304A-4EC4-9FDD-4FF340B46C0C}" destId="{459B0A41-2122-4A71-9B7D-C4E247D504D5}" srcOrd="0" destOrd="0" presId="urn:microsoft.com/office/officeart/2005/8/layout/orgChart1"/>
    <dgm:cxn modelId="{6B0DFCE3-DD67-48D0-99A4-0898660D1311}" type="presParOf" srcId="{7FCE76C1-304A-4EC4-9FDD-4FF340B46C0C}" destId="{586C0DA9-C4B1-4D0A-9775-426A9155683E}" srcOrd="1" destOrd="0" presId="urn:microsoft.com/office/officeart/2005/8/layout/orgChart1"/>
    <dgm:cxn modelId="{0010F365-93C2-4E4B-AFF9-726378548EBB}" type="presParOf" srcId="{91A8A4FF-28BB-472B-880A-FAF90D8D5063}" destId="{11506809-8660-4D0E-8003-75FF087EBF90}" srcOrd="1" destOrd="0" presId="urn:microsoft.com/office/officeart/2005/8/layout/orgChart1"/>
    <dgm:cxn modelId="{08F40B2A-77F6-4842-99C7-17479B4F38FE}" type="presParOf" srcId="{91A8A4FF-28BB-472B-880A-FAF90D8D5063}" destId="{1F6B4386-E14F-4204-A483-04056210AC85}" srcOrd="2" destOrd="0" presId="urn:microsoft.com/office/officeart/2005/8/layout/orgChart1"/>
    <dgm:cxn modelId="{365E6618-9E31-4C6D-89B9-FE2236FD9DE5}" type="presParOf" srcId="{6FFC2876-326D-4999-A960-0CCBE47561A2}" destId="{7E60451D-94E9-43DB-9023-2830427EFCB7}" srcOrd="6" destOrd="0" presId="urn:microsoft.com/office/officeart/2005/8/layout/orgChart1"/>
    <dgm:cxn modelId="{16B7E1B9-5C3B-4B23-A7DC-826B22C28B4B}" type="presParOf" srcId="{6FFC2876-326D-4999-A960-0CCBE47561A2}" destId="{A6BC8305-3C15-4201-9FDC-66DD87504237}" srcOrd="7" destOrd="0" presId="urn:microsoft.com/office/officeart/2005/8/layout/orgChart1"/>
    <dgm:cxn modelId="{6DD3FEBB-C734-4A0F-9287-1FF3464C2683}" type="presParOf" srcId="{A6BC8305-3C15-4201-9FDC-66DD87504237}" destId="{0C111698-4F88-47DA-B84E-7990331AB951}" srcOrd="0" destOrd="0" presId="urn:microsoft.com/office/officeart/2005/8/layout/orgChart1"/>
    <dgm:cxn modelId="{60D910D5-EFFD-45A0-9C1B-DC6CBB3D3081}" type="presParOf" srcId="{0C111698-4F88-47DA-B84E-7990331AB951}" destId="{8B78249C-5207-423D-8BAF-EFF4549B3896}" srcOrd="0" destOrd="0" presId="urn:microsoft.com/office/officeart/2005/8/layout/orgChart1"/>
    <dgm:cxn modelId="{223880C3-902C-4C06-B0D8-F4FA4333408E}" type="presParOf" srcId="{0C111698-4F88-47DA-B84E-7990331AB951}" destId="{FBC72C0D-BEEE-4A31-A36F-1A34F5241AE7}" srcOrd="1" destOrd="0" presId="urn:microsoft.com/office/officeart/2005/8/layout/orgChart1"/>
    <dgm:cxn modelId="{12F6C4ED-C4F6-4582-B9EA-37B9E5A4E0D5}" type="presParOf" srcId="{A6BC8305-3C15-4201-9FDC-66DD87504237}" destId="{2C1C91DC-F06C-4E1F-845B-73F9D68F58BF}" srcOrd="1" destOrd="0" presId="urn:microsoft.com/office/officeart/2005/8/layout/orgChart1"/>
    <dgm:cxn modelId="{967A54AD-CD32-42A6-A342-91C1E28A3AB4}" type="presParOf" srcId="{A6BC8305-3C15-4201-9FDC-66DD87504237}" destId="{75B5384F-ECB6-451B-9F93-40C3262CC899}" srcOrd="2" destOrd="0" presId="urn:microsoft.com/office/officeart/2005/8/layout/orgChart1"/>
    <dgm:cxn modelId="{1B4EF33A-6249-4323-9A12-5E0AE7A9B4C4}" type="presParOf" srcId="{6FFC2876-326D-4999-A960-0CCBE47561A2}" destId="{D2CF841E-F90B-41A7-832F-272DEA85001E}" srcOrd="8" destOrd="0" presId="urn:microsoft.com/office/officeart/2005/8/layout/orgChart1"/>
    <dgm:cxn modelId="{6529D2B3-4709-405E-BA2E-2F7F353942F0}" type="presParOf" srcId="{6FFC2876-326D-4999-A960-0CCBE47561A2}" destId="{2D908E3D-F01D-4BD2-A50A-1301311D4614}" srcOrd="9" destOrd="0" presId="urn:microsoft.com/office/officeart/2005/8/layout/orgChart1"/>
    <dgm:cxn modelId="{343931C6-CEF3-456E-BC68-3F8FE31150F1}" type="presParOf" srcId="{2D908E3D-F01D-4BD2-A50A-1301311D4614}" destId="{DDAFDD7B-B7F0-4989-A190-F793C641E9FF}" srcOrd="0" destOrd="0" presId="urn:microsoft.com/office/officeart/2005/8/layout/orgChart1"/>
    <dgm:cxn modelId="{71E32EC5-5355-4743-9E63-6A64649D4E1E}" type="presParOf" srcId="{DDAFDD7B-B7F0-4989-A190-F793C641E9FF}" destId="{EB9F3337-772C-4F98-93CF-42276C1D7613}" srcOrd="0" destOrd="0" presId="urn:microsoft.com/office/officeart/2005/8/layout/orgChart1"/>
    <dgm:cxn modelId="{BC7C31F6-4777-4485-AD1E-9ACD38C59A19}" type="presParOf" srcId="{DDAFDD7B-B7F0-4989-A190-F793C641E9FF}" destId="{EA406106-0395-475F-9D3C-5A6D28151D07}" srcOrd="1" destOrd="0" presId="urn:microsoft.com/office/officeart/2005/8/layout/orgChart1"/>
    <dgm:cxn modelId="{6706B0CD-9A59-460E-932C-B71994D313B4}" type="presParOf" srcId="{2D908E3D-F01D-4BD2-A50A-1301311D4614}" destId="{3E259D30-D36F-4128-ACAF-258FBA4001FC}" srcOrd="1" destOrd="0" presId="urn:microsoft.com/office/officeart/2005/8/layout/orgChart1"/>
    <dgm:cxn modelId="{E18BAD8F-DAF0-4209-9715-A703EBE806BD}" type="presParOf" srcId="{2D908E3D-F01D-4BD2-A50A-1301311D4614}" destId="{037BC423-B1A9-4405-A601-2E5A22F80DDE}" srcOrd="2" destOrd="0" presId="urn:microsoft.com/office/officeart/2005/8/layout/orgChart1"/>
    <dgm:cxn modelId="{A5FB8B81-6CF9-4DEF-84D3-DA50B1DB2070}" type="presParOf" srcId="{6FFC2876-326D-4999-A960-0CCBE47561A2}" destId="{85751F86-DDA9-43AA-924A-DB12B1BDB8CB}" srcOrd="10" destOrd="0" presId="urn:microsoft.com/office/officeart/2005/8/layout/orgChart1"/>
    <dgm:cxn modelId="{75F1BF20-5866-46FE-A6CF-73417C14CDC7}" type="presParOf" srcId="{6FFC2876-326D-4999-A960-0CCBE47561A2}" destId="{7E06EC17-E75A-458C-B4EF-CF4A29D4351A}" srcOrd="11" destOrd="0" presId="urn:microsoft.com/office/officeart/2005/8/layout/orgChart1"/>
    <dgm:cxn modelId="{F4D9351A-43B5-4216-8625-F3A741603C42}" type="presParOf" srcId="{7E06EC17-E75A-458C-B4EF-CF4A29D4351A}" destId="{26BFB2BF-C11C-44B0-B0B4-8A7CB7879C70}" srcOrd="0" destOrd="0" presId="urn:microsoft.com/office/officeart/2005/8/layout/orgChart1"/>
    <dgm:cxn modelId="{39DD85B8-DFAE-4B47-B8D7-E4B5289750E4}" type="presParOf" srcId="{26BFB2BF-C11C-44B0-B0B4-8A7CB7879C70}" destId="{61714C4B-CD90-4DE8-91A5-AEB02B1F40E9}" srcOrd="0" destOrd="0" presId="urn:microsoft.com/office/officeart/2005/8/layout/orgChart1"/>
    <dgm:cxn modelId="{73CACF47-0CAA-4476-8EF9-03C689A1880D}" type="presParOf" srcId="{26BFB2BF-C11C-44B0-B0B4-8A7CB7879C70}" destId="{62CEB9DB-D499-4EF0-A2DC-5BA8A0973EA8}" srcOrd="1" destOrd="0" presId="urn:microsoft.com/office/officeart/2005/8/layout/orgChart1"/>
    <dgm:cxn modelId="{8E8673C3-8D24-414C-BF7E-D50485C24B13}" type="presParOf" srcId="{7E06EC17-E75A-458C-B4EF-CF4A29D4351A}" destId="{3F6E2D22-D9E7-4F69-B26E-CBFE5EB09336}" srcOrd="1" destOrd="0" presId="urn:microsoft.com/office/officeart/2005/8/layout/orgChart1"/>
    <dgm:cxn modelId="{B91082C4-1FB9-4222-AC4A-8F0F9742BCD9}" type="presParOf" srcId="{7E06EC17-E75A-458C-B4EF-CF4A29D4351A}" destId="{CE6AF404-4CB0-4BFB-9815-05E4A834325B}" srcOrd="2" destOrd="0" presId="urn:microsoft.com/office/officeart/2005/8/layout/orgChart1"/>
    <dgm:cxn modelId="{9FE7F8E6-6BD3-44ED-B88D-9F32BD2486D4}" type="presParOf" srcId="{6FFC2876-326D-4999-A960-0CCBE47561A2}" destId="{87A23D5D-41B8-4938-89DF-57CE4CDBDE28}" srcOrd="12" destOrd="0" presId="urn:microsoft.com/office/officeart/2005/8/layout/orgChart1"/>
    <dgm:cxn modelId="{BF36A7AC-8A50-426B-AB26-07025E30CE97}" type="presParOf" srcId="{6FFC2876-326D-4999-A960-0CCBE47561A2}" destId="{3DB375B2-315B-46B3-A568-B75AAAACB02C}" srcOrd="13" destOrd="0" presId="urn:microsoft.com/office/officeart/2005/8/layout/orgChart1"/>
    <dgm:cxn modelId="{6B592F5D-FECD-426D-9D80-F265AAB8886D}" type="presParOf" srcId="{3DB375B2-315B-46B3-A568-B75AAAACB02C}" destId="{29FE4AC9-4F7D-44ED-B768-FD068D2BD8C1}" srcOrd="0" destOrd="0" presId="urn:microsoft.com/office/officeart/2005/8/layout/orgChart1"/>
    <dgm:cxn modelId="{72C441B5-4703-47DE-AC08-B5FEEB70F93B}" type="presParOf" srcId="{29FE4AC9-4F7D-44ED-B768-FD068D2BD8C1}" destId="{067D79B0-B58B-4982-8B44-F97C21F039DE}" srcOrd="0" destOrd="0" presId="urn:microsoft.com/office/officeart/2005/8/layout/orgChart1"/>
    <dgm:cxn modelId="{0503D9CA-8E1E-4678-86E6-8501FC63CE4D}" type="presParOf" srcId="{29FE4AC9-4F7D-44ED-B768-FD068D2BD8C1}" destId="{1560DD08-9DCC-43C3-8A4D-7CA78D17C83F}" srcOrd="1" destOrd="0" presId="urn:microsoft.com/office/officeart/2005/8/layout/orgChart1"/>
    <dgm:cxn modelId="{580018C8-6DFD-4192-B885-77594B175387}" type="presParOf" srcId="{3DB375B2-315B-46B3-A568-B75AAAACB02C}" destId="{912D3381-2468-418C-A03D-2DB6A9ADC4F2}" srcOrd="1" destOrd="0" presId="urn:microsoft.com/office/officeart/2005/8/layout/orgChart1"/>
    <dgm:cxn modelId="{78DDEFC9-7BE5-4CC0-951C-ABBE510694F1}" type="presParOf" srcId="{3DB375B2-315B-46B3-A568-B75AAAACB02C}" destId="{6CB6E9DD-4CF5-410F-80FA-10822D0BA711}" srcOrd="2" destOrd="0" presId="urn:microsoft.com/office/officeart/2005/8/layout/orgChart1"/>
    <dgm:cxn modelId="{82687BB7-7035-4582-B35F-7563EA80127B}" type="presParOf" srcId="{825691AA-AE57-413D-B83A-AD6632F5E386}" destId="{C048B451-21B8-4621-A08F-BF781350E992}" srcOrd="2" destOrd="0" presId="urn:microsoft.com/office/officeart/2005/8/layout/orgChart1"/>
    <dgm:cxn modelId="{D25EADCD-B512-40A9-A8EA-39059FE660CF}" type="presParOf" srcId="{C307C926-0BF4-4167-92DA-74FE14CCADEA}" destId="{A0807487-3DF6-4669-9E14-8851BF901350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7A23D5D-41B8-4938-89DF-57CE4CDBDE28}">
      <dsp:nvSpPr>
        <dsp:cNvPr id="0" name=""/>
        <dsp:cNvSpPr/>
      </dsp:nvSpPr>
      <dsp:spPr>
        <a:xfrm>
          <a:off x="6996436" y="1749261"/>
          <a:ext cx="216706" cy="681903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819039"/>
              </a:lnTo>
              <a:lnTo>
                <a:pt x="216706" y="6819039"/>
              </a:lnTo>
            </a:path>
          </a:pathLst>
        </a:custGeom>
        <a:noFill/>
        <a:ln w="127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p3d z="-22735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5751F86-DDA9-43AA-924A-DB12B1BDB8CB}">
      <dsp:nvSpPr>
        <dsp:cNvPr id="0" name=""/>
        <dsp:cNvSpPr/>
      </dsp:nvSpPr>
      <dsp:spPr>
        <a:xfrm>
          <a:off x="6996436" y="1749261"/>
          <a:ext cx="216706" cy="579329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793294"/>
              </a:lnTo>
              <a:lnTo>
                <a:pt x="216706" y="5793294"/>
              </a:lnTo>
            </a:path>
          </a:pathLst>
        </a:custGeom>
        <a:noFill/>
        <a:ln w="127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p3d z="-22735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2CF841E-F90B-41A7-832F-272DEA85001E}">
      <dsp:nvSpPr>
        <dsp:cNvPr id="0" name=""/>
        <dsp:cNvSpPr/>
      </dsp:nvSpPr>
      <dsp:spPr>
        <a:xfrm>
          <a:off x="6996436" y="1749261"/>
          <a:ext cx="216706" cy="476754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767548"/>
              </a:lnTo>
              <a:lnTo>
                <a:pt x="216706" y="4767548"/>
              </a:lnTo>
            </a:path>
          </a:pathLst>
        </a:custGeom>
        <a:noFill/>
        <a:ln w="127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p3d z="-22735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E60451D-94E9-43DB-9023-2830427EFCB7}">
      <dsp:nvSpPr>
        <dsp:cNvPr id="0" name=""/>
        <dsp:cNvSpPr/>
      </dsp:nvSpPr>
      <dsp:spPr>
        <a:xfrm>
          <a:off x="6996436" y="1749261"/>
          <a:ext cx="216706" cy="374180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741803"/>
              </a:lnTo>
              <a:lnTo>
                <a:pt x="216706" y="3741803"/>
              </a:lnTo>
            </a:path>
          </a:pathLst>
        </a:custGeom>
        <a:noFill/>
        <a:ln w="127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p3d z="-22735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A68397F-CE54-4141-B64F-63E28733E499}">
      <dsp:nvSpPr>
        <dsp:cNvPr id="0" name=""/>
        <dsp:cNvSpPr/>
      </dsp:nvSpPr>
      <dsp:spPr>
        <a:xfrm>
          <a:off x="6996436" y="1749261"/>
          <a:ext cx="216706" cy="271605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716058"/>
              </a:lnTo>
              <a:lnTo>
                <a:pt x="216706" y="2716058"/>
              </a:lnTo>
            </a:path>
          </a:pathLst>
        </a:custGeom>
        <a:noFill/>
        <a:ln w="127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p3d z="-22735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014939C-40FC-408A-9532-7CF6C08E8BA6}">
      <dsp:nvSpPr>
        <dsp:cNvPr id="0" name=""/>
        <dsp:cNvSpPr/>
      </dsp:nvSpPr>
      <dsp:spPr>
        <a:xfrm>
          <a:off x="6996436" y="1749261"/>
          <a:ext cx="216706" cy="169031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690312"/>
              </a:lnTo>
              <a:lnTo>
                <a:pt x="216706" y="1690312"/>
              </a:lnTo>
            </a:path>
          </a:pathLst>
        </a:custGeom>
        <a:noFill/>
        <a:ln w="127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p3d z="-22735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1A80821-D154-4B4A-9708-2F7F6D6CFE2C}">
      <dsp:nvSpPr>
        <dsp:cNvPr id="0" name=""/>
        <dsp:cNvSpPr/>
      </dsp:nvSpPr>
      <dsp:spPr>
        <a:xfrm>
          <a:off x="6996436" y="1749261"/>
          <a:ext cx="216706" cy="66456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64567"/>
              </a:lnTo>
              <a:lnTo>
                <a:pt x="216706" y="664567"/>
              </a:lnTo>
            </a:path>
          </a:pathLst>
        </a:custGeom>
        <a:noFill/>
        <a:ln w="127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p3d z="-22735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38ED760-6205-404A-AF64-DA1926058503}">
      <dsp:nvSpPr>
        <dsp:cNvPr id="0" name=""/>
        <dsp:cNvSpPr/>
      </dsp:nvSpPr>
      <dsp:spPr>
        <a:xfrm>
          <a:off x="6700271" y="723516"/>
          <a:ext cx="874050" cy="30338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1694"/>
              </a:lnTo>
              <a:lnTo>
                <a:pt x="874050" y="151694"/>
              </a:lnTo>
              <a:lnTo>
                <a:pt x="874050" y="303389"/>
              </a:lnTo>
            </a:path>
          </a:pathLst>
        </a:custGeom>
        <a:noFill/>
        <a:ln w="127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p3d z="-22735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097E786-3BD2-4396-97DE-AF006FBEB14A}">
      <dsp:nvSpPr>
        <dsp:cNvPr id="0" name=""/>
        <dsp:cNvSpPr/>
      </dsp:nvSpPr>
      <dsp:spPr>
        <a:xfrm>
          <a:off x="5248335" y="1749261"/>
          <a:ext cx="216706" cy="374180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741803"/>
              </a:lnTo>
              <a:lnTo>
                <a:pt x="216706" y="3741803"/>
              </a:lnTo>
            </a:path>
          </a:pathLst>
        </a:custGeom>
        <a:noFill/>
        <a:ln w="127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p3d z="-22735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A82E6A2-6B54-4480-ABA9-99D174D2553C}">
      <dsp:nvSpPr>
        <dsp:cNvPr id="0" name=""/>
        <dsp:cNvSpPr/>
      </dsp:nvSpPr>
      <dsp:spPr>
        <a:xfrm>
          <a:off x="5248335" y="1749261"/>
          <a:ext cx="216706" cy="271605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716058"/>
              </a:lnTo>
              <a:lnTo>
                <a:pt x="216706" y="2716058"/>
              </a:lnTo>
            </a:path>
          </a:pathLst>
        </a:custGeom>
        <a:noFill/>
        <a:ln w="127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p3d z="-22735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0D04343-B7E2-400C-BE79-6000897D9A08}">
      <dsp:nvSpPr>
        <dsp:cNvPr id="0" name=""/>
        <dsp:cNvSpPr/>
      </dsp:nvSpPr>
      <dsp:spPr>
        <a:xfrm>
          <a:off x="5248335" y="1749261"/>
          <a:ext cx="216706" cy="169031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690312"/>
              </a:lnTo>
              <a:lnTo>
                <a:pt x="216706" y="1690312"/>
              </a:lnTo>
            </a:path>
          </a:pathLst>
        </a:custGeom>
        <a:noFill/>
        <a:ln w="127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p3d z="-22735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EA98F3D-9B57-49B3-8715-CFCA1AFFC3D1}">
      <dsp:nvSpPr>
        <dsp:cNvPr id="0" name=""/>
        <dsp:cNvSpPr/>
      </dsp:nvSpPr>
      <dsp:spPr>
        <a:xfrm>
          <a:off x="5248335" y="1749261"/>
          <a:ext cx="216706" cy="66456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64567"/>
              </a:lnTo>
              <a:lnTo>
                <a:pt x="216706" y="664567"/>
              </a:lnTo>
            </a:path>
          </a:pathLst>
        </a:custGeom>
        <a:noFill/>
        <a:ln w="127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p3d z="-22735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3C17C15-387A-4606-9C07-A9F3771042B9}">
      <dsp:nvSpPr>
        <dsp:cNvPr id="0" name=""/>
        <dsp:cNvSpPr/>
      </dsp:nvSpPr>
      <dsp:spPr>
        <a:xfrm>
          <a:off x="5826220" y="723516"/>
          <a:ext cx="874050" cy="303389"/>
        </a:xfrm>
        <a:custGeom>
          <a:avLst/>
          <a:gdLst/>
          <a:ahLst/>
          <a:cxnLst/>
          <a:rect l="0" t="0" r="0" b="0"/>
          <a:pathLst>
            <a:path>
              <a:moveTo>
                <a:pt x="874050" y="0"/>
              </a:moveTo>
              <a:lnTo>
                <a:pt x="874050" y="151694"/>
              </a:lnTo>
              <a:lnTo>
                <a:pt x="0" y="151694"/>
              </a:lnTo>
              <a:lnTo>
                <a:pt x="0" y="303389"/>
              </a:lnTo>
            </a:path>
          </a:pathLst>
        </a:custGeom>
        <a:noFill/>
        <a:ln w="127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p3d z="-22735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E3D65C2-6A40-47DC-9139-EDF02846CB36}">
      <dsp:nvSpPr>
        <dsp:cNvPr id="0" name=""/>
        <dsp:cNvSpPr/>
      </dsp:nvSpPr>
      <dsp:spPr>
        <a:xfrm>
          <a:off x="5977915" y="1160"/>
          <a:ext cx="1444711" cy="722355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  <a:sp3d extrusionH="28000" prstMaterial="matte"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Макроэлементы</a:t>
          </a:r>
          <a:endParaRPr lang="ru-RU" sz="1400" kern="1200" dirty="0"/>
        </a:p>
      </dsp:txBody>
      <dsp:txXfrm>
        <a:off x="5977915" y="1160"/>
        <a:ext cx="1444711" cy="722355"/>
      </dsp:txXfrm>
    </dsp:sp>
    <dsp:sp modelId="{2CEE98E9-A0F9-4AD0-B277-C6794DA059C1}">
      <dsp:nvSpPr>
        <dsp:cNvPr id="0" name=""/>
        <dsp:cNvSpPr/>
      </dsp:nvSpPr>
      <dsp:spPr>
        <a:xfrm>
          <a:off x="5103864" y="1026905"/>
          <a:ext cx="1444711" cy="722355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  <a:sp3d extrusionH="28000" prstMaterial="matte"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Биогенные (органогенные)</a:t>
          </a:r>
          <a:endParaRPr lang="ru-RU" sz="1400" kern="1200" dirty="0"/>
        </a:p>
      </dsp:txBody>
      <dsp:txXfrm>
        <a:off x="5103864" y="1026905"/>
        <a:ext cx="1444711" cy="722355"/>
      </dsp:txXfrm>
    </dsp:sp>
    <dsp:sp modelId="{5BA2CBE1-1620-41BB-9159-407C3929762F}">
      <dsp:nvSpPr>
        <dsp:cNvPr id="0" name=""/>
        <dsp:cNvSpPr/>
      </dsp:nvSpPr>
      <dsp:spPr>
        <a:xfrm>
          <a:off x="5465042" y="2052651"/>
          <a:ext cx="1444711" cy="722355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  <a:sp3d extrusionH="28000" prstMaterial="matte"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Кислород — 65 %</a:t>
          </a:r>
          <a:endParaRPr lang="ru-RU" sz="1400" kern="1200" dirty="0"/>
        </a:p>
      </dsp:txBody>
      <dsp:txXfrm>
        <a:off x="5465042" y="2052651"/>
        <a:ext cx="1444711" cy="722355"/>
      </dsp:txXfrm>
    </dsp:sp>
    <dsp:sp modelId="{6B1D5A6C-59D2-43D6-9E3A-55AF11D4E0B1}">
      <dsp:nvSpPr>
        <dsp:cNvPr id="0" name=""/>
        <dsp:cNvSpPr/>
      </dsp:nvSpPr>
      <dsp:spPr>
        <a:xfrm>
          <a:off x="5465042" y="3078396"/>
          <a:ext cx="1444711" cy="722355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  <a:sp3d extrusionH="28000" prstMaterial="matte"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Углерод — 18 %</a:t>
          </a:r>
          <a:endParaRPr lang="ru-RU" sz="1400" kern="1200" dirty="0"/>
        </a:p>
      </dsp:txBody>
      <dsp:txXfrm>
        <a:off x="5465042" y="3078396"/>
        <a:ext cx="1444711" cy="722355"/>
      </dsp:txXfrm>
    </dsp:sp>
    <dsp:sp modelId="{351440B1-F4C3-47D9-8AA8-D8889C117A02}">
      <dsp:nvSpPr>
        <dsp:cNvPr id="0" name=""/>
        <dsp:cNvSpPr/>
      </dsp:nvSpPr>
      <dsp:spPr>
        <a:xfrm>
          <a:off x="5465042" y="4104142"/>
          <a:ext cx="1444711" cy="722355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  <a:sp3d extrusionH="28000" prstMaterial="matte"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Водород — 10 %</a:t>
          </a:r>
          <a:endParaRPr lang="ru-RU" sz="1400" kern="1200" dirty="0"/>
        </a:p>
      </dsp:txBody>
      <dsp:txXfrm>
        <a:off x="5465042" y="4104142"/>
        <a:ext cx="1444711" cy="722355"/>
      </dsp:txXfrm>
    </dsp:sp>
    <dsp:sp modelId="{6C41FA6C-38D3-49E3-91F5-6FCF8E0AFB1E}">
      <dsp:nvSpPr>
        <dsp:cNvPr id="0" name=""/>
        <dsp:cNvSpPr/>
      </dsp:nvSpPr>
      <dsp:spPr>
        <a:xfrm>
          <a:off x="5465042" y="5129887"/>
          <a:ext cx="1444711" cy="722355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  <a:sp3d extrusionH="28000" prstMaterial="matte"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Азот — 3 %</a:t>
          </a:r>
          <a:endParaRPr lang="ru-RU" sz="1400" kern="1200" dirty="0"/>
        </a:p>
      </dsp:txBody>
      <dsp:txXfrm>
        <a:off x="5465042" y="5129887"/>
        <a:ext cx="1444711" cy="722355"/>
      </dsp:txXfrm>
    </dsp:sp>
    <dsp:sp modelId="{99F60AED-0C3B-4BC5-AB9E-529D0C1D0515}">
      <dsp:nvSpPr>
        <dsp:cNvPr id="0" name=""/>
        <dsp:cNvSpPr/>
      </dsp:nvSpPr>
      <dsp:spPr>
        <a:xfrm>
          <a:off x="6851965" y="1026905"/>
          <a:ext cx="1444711" cy="722355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  <a:sp3d extrusionH="28000" prstMaterial="matte"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Другие макроэлементы</a:t>
          </a:r>
          <a:endParaRPr lang="ru-RU" sz="1400" kern="1200" dirty="0"/>
        </a:p>
      </dsp:txBody>
      <dsp:txXfrm>
        <a:off x="6851965" y="1026905"/>
        <a:ext cx="1444711" cy="722355"/>
      </dsp:txXfrm>
    </dsp:sp>
    <dsp:sp modelId="{C7D6E228-E90D-440A-B3DB-035108B92017}">
      <dsp:nvSpPr>
        <dsp:cNvPr id="0" name=""/>
        <dsp:cNvSpPr/>
      </dsp:nvSpPr>
      <dsp:spPr>
        <a:xfrm>
          <a:off x="7213143" y="2052651"/>
          <a:ext cx="1444711" cy="722355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  <a:sp3d extrusionH="28000" prstMaterial="matte"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Калий</a:t>
          </a:r>
          <a:endParaRPr lang="ru-RU" sz="1400" kern="1200" dirty="0"/>
        </a:p>
      </dsp:txBody>
      <dsp:txXfrm>
        <a:off x="7213143" y="2052651"/>
        <a:ext cx="1444711" cy="722355"/>
      </dsp:txXfrm>
    </dsp:sp>
    <dsp:sp modelId="{0FDDE9D1-E3DC-417C-A2B6-56AAB0BCEF66}">
      <dsp:nvSpPr>
        <dsp:cNvPr id="0" name=""/>
        <dsp:cNvSpPr/>
      </dsp:nvSpPr>
      <dsp:spPr>
        <a:xfrm>
          <a:off x="7213143" y="3078396"/>
          <a:ext cx="1444711" cy="722355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  <a:sp3d extrusionH="28000" prstMaterial="matte"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Кальций</a:t>
          </a:r>
          <a:endParaRPr lang="ru-RU" sz="1400" kern="1200" dirty="0"/>
        </a:p>
      </dsp:txBody>
      <dsp:txXfrm>
        <a:off x="7213143" y="3078396"/>
        <a:ext cx="1444711" cy="722355"/>
      </dsp:txXfrm>
    </dsp:sp>
    <dsp:sp modelId="{459B0A41-2122-4A71-9B7D-C4E247D504D5}">
      <dsp:nvSpPr>
        <dsp:cNvPr id="0" name=""/>
        <dsp:cNvSpPr/>
      </dsp:nvSpPr>
      <dsp:spPr>
        <a:xfrm>
          <a:off x="7213143" y="4104142"/>
          <a:ext cx="1444711" cy="722355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  <a:sp3d extrusionH="28000" prstMaterial="matte"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Магний</a:t>
          </a:r>
          <a:endParaRPr lang="ru-RU" sz="1400" kern="1200" dirty="0"/>
        </a:p>
      </dsp:txBody>
      <dsp:txXfrm>
        <a:off x="7213143" y="4104142"/>
        <a:ext cx="1444711" cy="722355"/>
      </dsp:txXfrm>
    </dsp:sp>
    <dsp:sp modelId="{8B78249C-5207-423D-8BAF-EFF4549B3896}">
      <dsp:nvSpPr>
        <dsp:cNvPr id="0" name=""/>
        <dsp:cNvSpPr/>
      </dsp:nvSpPr>
      <dsp:spPr>
        <a:xfrm>
          <a:off x="7213143" y="5129887"/>
          <a:ext cx="1444711" cy="722355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  <a:sp3d extrusionH="28000" prstMaterial="matte"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Натрий</a:t>
          </a:r>
          <a:endParaRPr lang="ru-RU" sz="1400" kern="1200" dirty="0"/>
        </a:p>
      </dsp:txBody>
      <dsp:txXfrm>
        <a:off x="7213143" y="5129887"/>
        <a:ext cx="1444711" cy="722355"/>
      </dsp:txXfrm>
    </dsp:sp>
    <dsp:sp modelId="{EB9F3337-772C-4F98-93CF-42276C1D7613}">
      <dsp:nvSpPr>
        <dsp:cNvPr id="0" name=""/>
        <dsp:cNvSpPr/>
      </dsp:nvSpPr>
      <dsp:spPr>
        <a:xfrm>
          <a:off x="7213143" y="6155632"/>
          <a:ext cx="1444711" cy="722355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  <a:sp3d extrusionH="28000" prstMaterial="matte"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Сера</a:t>
          </a:r>
          <a:endParaRPr lang="ru-RU" sz="1400" kern="1200" dirty="0"/>
        </a:p>
      </dsp:txBody>
      <dsp:txXfrm>
        <a:off x="7213143" y="6155632"/>
        <a:ext cx="1444711" cy="722355"/>
      </dsp:txXfrm>
    </dsp:sp>
    <dsp:sp modelId="{61714C4B-CD90-4DE8-91A5-AEB02B1F40E9}">
      <dsp:nvSpPr>
        <dsp:cNvPr id="0" name=""/>
        <dsp:cNvSpPr/>
      </dsp:nvSpPr>
      <dsp:spPr>
        <a:xfrm>
          <a:off x="7213143" y="7181378"/>
          <a:ext cx="1444711" cy="722355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  <a:sp3d extrusionH="28000" prstMaterial="matte"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Фосфор</a:t>
          </a:r>
          <a:endParaRPr lang="ru-RU" sz="1400" kern="1200" dirty="0"/>
        </a:p>
      </dsp:txBody>
      <dsp:txXfrm>
        <a:off x="7213143" y="7181378"/>
        <a:ext cx="1444711" cy="722355"/>
      </dsp:txXfrm>
    </dsp:sp>
    <dsp:sp modelId="{067D79B0-B58B-4982-8B44-F97C21F039DE}">
      <dsp:nvSpPr>
        <dsp:cNvPr id="0" name=""/>
        <dsp:cNvSpPr/>
      </dsp:nvSpPr>
      <dsp:spPr>
        <a:xfrm>
          <a:off x="7213143" y="8207123"/>
          <a:ext cx="1444711" cy="722355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  <a:sp3d extrusionH="28000" prstMaterial="matte"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Хлор</a:t>
          </a:r>
          <a:endParaRPr lang="ru-RU" sz="1400" kern="1200" dirty="0"/>
        </a:p>
      </dsp:txBody>
      <dsp:txXfrm>
        <a:off x="7213143" y="8207123"/>
        <a:ext cx="1444711" cy="72235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D651282-0938-422C-9E95-11E748D01F8C}">
      <dsp:nvSpPr>
        <dsp:cNvPr id="0" name=""/>
        <dsp:cNvSpPr/>
      </dsp:nvSpPr>
      <dsp:spPr>
        <a:xfrm>
          <a:off x="3143" y="272581"/>
          <a:ext cx="3064668" cy="122586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81280" rIns="142240" bIns="8128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0" i="0" kern="1200" noProof="0" dirty="0" smtClean="0">
              <a:latin typeface="Arial"/>
            </a:rPr>
            <a:t>Контролируемые переменные</a:t>
          </a:r>
          <a:endParaRPr lang="ru-RU" sz="2000" b="0" i="0" kern="1200" noProof="0" dirty="0">
            <a:latin typeface="Arial"/>
          </a:endParaRPr>
        </a:p>
      </dsp:txBody>
      <dsp:txXfrm>
        <a:off x="3143" y="272581"/>
        <a:ext cx="3064668" cy="1225867"/>
      </dsp:txXfrm>
    </dsp:sp>
    <dsp:sp modelId="{9B31B566-F93C-4932-9C27-2AC260B106B4}">
      <dsp:nvSpPr>
        <dsp:cNvPr id="0" name=""/>
        <dsp:cNvSpPr/>
      </dsp:nvSpPr>
      <dsp:spPr>
        <a:xfrm>
          <a:off x="3143" y="1498449"/>
          <a:ext cx="3064668" cy="2686668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42240" bIns="16002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b="1" i="0" kern="1200" noProof="0" dirty="0" smtClean="0">
              <a:latin typeface="Arial"/>
            </a:rPr>
            <a:t>Переменная</a:t>
          </a:r>
          <a:r>
            <a:rPr lang="ru-RU" sz="2000" b="0" i="0" kern="1200" noProof="0" dirty="0" smtClean="0">
              <a:latin typeface="Arial"/>
            </a:rPr>
            <a:t>, которую вы целенаправленно изменяете, чтобы проверить результат</a:t>
          </a:r>
          <a:endParaRPr lang="ru-RU" sz="2000" b="0" i="0" kern="1200" noProof="0" dirty="0">
            <a:latin typeface="Arial"/>
          </a:endParaRPr>
        </a:p>
      </dsp:txBody>
      <dsp:txXfrm>
        <a:off x="3143" y="1498449"/>
        <a:ext cx="3064668" cy="2686668"/>
      </dsp:txXfrm>
    </dsp:sp>
    <dsp:sp modelId="{7C161E6A-A933-4F26-AC69-DB5355D2DFE6}">
      <dsp:nvSpPr>
        <dsp:cNvPr id="0" name=""/>
        <dsp:cNvSpPr/>
      </dsp:nvSpPr>
      <dsp:spPr>
        <a:xfrm>
          <a:off x="3496865" y="272581"/>
          <a:ext cx="3064668" cy="122586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81280" rIns="142240" bIns="8128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0" i="0" kern="1200" noProof="0" dirty="0" smtClean="0">
              <a:latin typeface="Arial"/>
            </a:rPr>
            <a:t>Это постоянные величины на протяжении всех экспериментов</a:t>
          </a:r>
          <a:endParaRPr lang="ru-RU" sz="2000" b="0" i="0" kern="1200" noProof="0" dirty="0">
            <a:latin typeface="Arial"/>
          </a:endParaRPr>
        </a:p>
      </dsp:txBody>
      <dsp:txXfrm>
        <a:off x="3496865" y="272581"/>
        <a:ext cx="3064668" cy="1225867"/>
      </dsp:txXfrm>
    </dsp:sp>
    <dsp:sp modelId="{571D68AB-B350-4D5C-AB6A-ABC40C2D8986}">
      <dsp:nvSpPr>
        <dsp:cNvPr id="0" name=""/>
        <dsp:cNvSpPr/>
      </dsp:nvSpPr>
      <dsp:spPr>
        <a:xfrm>
          <a:off x="3496865" y="1498449"/>
          <a:ext cx="3064668" cy="2686668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42240" bIns="16002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b="0" i="0" kern="1200" noProof="0" dirty="0" smtClean="0">
              <a:latin typeface="Arial"/>
            </a:rPr>
            <a:t>Зависимая переменная</a:t>
          </a:r>
          <a:endParaRPr lang="ru-RU" sz="2000" b="0" i="0" kern="1200" noProof="0" dirty="0">
            <a:latin typeface="Arial"/>
          </a:endParaRPr>
        </a:p>
      </dsp:txBody>
      <dsp:txXfrm>
        <a:off x="3496865" y="1498449"/>
        <a:ext cx="3064668" cy="2686668"/>
      </dsp:txXfrm>
    </dsp:sp>
    <dsp:sp modelId="{98493B2B-A905-429A-BAEF-6EBFD0668D83}">
      <dsp:nvSpPr>
        <dsp:cNvPr id="0" name=""/>
        <dsp:cNvSpPr/>
      </dsp:nvSpPr>
      <dsp:spPr>
        <a:xfrm>
          <a:off x="6990588" y="272581"/>
          <a:ext cx="3064668" cy="122586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81280" rIns="142240" bIns="8128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0" i="0" kern="1200" noProof="0" dirty="0" smtClean="0">
              <a:latin typeface="Arial"/>
            </a:rPr>
            <a:t>Независимая переменная</a:t>
          </a:r>
          <a:endParaRPr lang="ru-RU" sz="2000" b="0" i="0" kern="1200" noProof="0" dirty="0">
            <a:latin typeface="Arial"/>
          </a:endParaRPr>
        </a:p>
      </dsp:txBody>
      <dsp:txXfrm>
        <a:off x="6990588" y="272581"/>
        <a:ext cx="3064668" cy="1225867"/>
      </dsp:txXfrm>
    </dsp:sp>
    <dsp:sp modelId="{875AD089-2E66-469E-88C2-DFFE8330212E}">
      <dsp:nvSpPr>
        <dsp:cNvPr id="0" name=""/>
        <dsp:cNvSpPr/>
      </dsp:nvSpPr>
      <dsp:spPr>
        <a:xfrm>
          <a:off x="6990588" y="1498449"/>
          <a:ext cx="3064668" cy="2686668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42240" bIns="16002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b="0" i="0" kern="1200" noProof="0" dirty="0" smtClean="0">
              <a:latin typeface="Arial"/>
            </a:rPr>
            <a:t>Степень изменения искомой величины при изменении независимой переменной</a:t>
          </a:r>
          <a:endParaRPr lang="ru-RU" sz="2000" b="0" i="0" kern="1200" noProof="0" dirty="0">
            <a:latin typeface="Arial"/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b="0" i="0" kern="1200" noProof="0" dirty="0" smtClean="0">
              <a:latin typeface="Arial"/>
            </a:rPr>
            <a:t>Решите, какими методами будет измеряться степень изменения</a:t>
          </a:r>
          <a:endParaRPr lang="ru-RU" sz="2000" b="0" i="0" kern="1200" noProof="0" dirty="0">
            <a:latin typeface="Arial"/>
          </a:endParaRPr>
        </a:p>
      </dsp:txBody>
      <dsp:txXfrm>
        <a:off x="6990588" y="1498449"/>
        <a:ext cx="3064668" cy="2686668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4758630-FC85-4EBE-9DA4-FA5707CE2F87}">
      <dsp:nvSpPr>
        <dsp:cNvPr id="0" name=""/>
        <dsp:cNvSpPr/>
      </dsp:nvSpPr>
      <dsp:spPr>
        <a:xfrm>
          <a:off x="357" y="508456"/>
          <a:ext cx="0" cy="3870885"/>
        </a:xfrm>
        <a:prstGeom prst="lin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6BD0F0C-F483-40FB-A031-5C3617A7085B}">
      <dsp:nvSpPr>
        <dsp:cNvPr id="0" name=""/>
        <dsp:cNvSpPr/>
      </dsp:nvSpPr>
      <dsp:spPr>
        <a:xfrm>
          <a:off x="107881" y="637485"/>
          <a:ext cx="2035870" cy="1741898"/>
        </a:xfrm>
        <a:prstGeom prst="rect">
          <a:avLst/>
        </a:prstGeom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1987753-8B3F-4F60-AFF6-185331770F5F}">
      <dsp:nvSpPr>
        <dsp:cNvPr id="0" name=""/>
        <dsp:cNvSpPr/>
      </dsp:nvSpPr>
      <dsp:spPr>
        <a:xfrm>
          <a:off x="107881" y="2379384"/>
          <a:ext cx="2035870" cy="199995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8420" tIns="58420" rIns="58420" bIns="58420" numCol="1" spcCol="1270" anchor="t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b="0" i="0" kern="1200" noProof="0" dirty="0" smtClean="0">
              <a:latin typeface="Arial"/>
            </a:rPr>
            <a:t>Опишите это действие в своем эксперименте</a:t>
          </a:r>
          <a:endParaRPr lang="ru-RU" sz="2300" b="0" i="0" kern="1200" noProof="0" dirty="0">
            <a:latin typeface="Arial"/>
          </a:endParaRPr>
        </a:p>
      </dsp:txBody>
      <dsp:txXfrm>
        <a:off x="107881" y="2379384"/>
        <a:ext cx="2035870" cy="1999957"/>
      </dsp:txXfrm>
    </dsp:sp>
    <dsp:sp modelId="{FACB7ECB-811D-4FFC-A330-425010901C9A}">
      <dsp:nvSpPr>
        <dsp:cNvPr id="0" name=""/>
        <dsp:cNvSpPr/>
      </dsp:nvSpPr>
      <dsp:spPr>
        <a:xfrm>
          <a:off x="357" y="78358"/>
          <a:ext cx="2150491" cy="43009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8420" tIns="58420" rIns="58420" bIns="5842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b="0" i="0" kern="1200" noProof="0" dirty="0" smtClean="0">
              <a:latin typeface="Arial"/>
            </a:rPr>
            <a:t>Действие 1</a:t>
          </a:r>
          <a:endParaRPr lang="ru-RU" sz="2300" b="0" i="0" kern="1200" noProof="0" dirty="0">
            <a:latin typeface="Arial"/>
          </a:endParaRPr>
        </a:p>
      </dsp:txBody>
      <dsp:txXfrm>
        <a:off x="357" y="78358"/>
        <a:ext cx="2150491" cy="430098"/>
      </dsp:txXfrm>
    </dsp:sp>
    <dsp:sp modelId="{42DB1A58-CCCF-44A8-A5DD-A5012B99A530}">
      <dsp:nvSpPr>
        <dsp:cNvPr id="0" name=""/>
        <dsp:cNvSpPr/>
      </dsp:nvSpPr>
      <dsp:spPr>
        <a:xfrm>
          <a:off x="2636088" y="508456"/>
          <a:ext cx="0" cy="3870885"/>
        </a:xfrm>
        <a:prstGeom prst="lin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487C1E3-84A5-4905-AB9F-F4E7C5E80704}">
      <dsp:nvSpPr>
        <dsp:cNvPr id="0" name=""/>
        <dsp:cNvSpPr/>
      </dsp:nvSpPr>
      <dsp:spPr>
        <a:xfrm>
          <a:off x="2743612" y="637485"/>
          <a:ext cx="2035870" cy="1741898"/>
        </a:xfrm>
        <a:prstGeom prst="rect">
          <a:avLst/>
        </a:prstGeom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B300938-72D4-4726-83E3-C78D254E0254}">
      <dsp:nvSpPr>
        <dsp:cNvPr id="0" name=""/>
        <dsp:cNvSpPr/>
      </dsp:nvSpPr>
      <dsp:spPr>
        <a:xfrm>
          <a:off x="2743612" y="2379384"/>
          <a:ext cx="2035870" cy="199995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8420" tIns="58420" rIns="58420" bIns="58420" numCol="1" spcCol="1270" anchor="t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b="0" i="0" kern="1200" noProof="0" dirty="0" smtClean="0">
              <a:latin typeface="Arial"/>
            </a:rPr>
            <a:t>Опишите это действие в своем эксперименте</a:t>
          </a:r>
          <a:endParaRPr lang="ru-RU" sz="2300" b="0" i="0" kern="1200" noProof="0" dirty="0">
            <a:latin typeface="Arial"/>
          </a:endParaRPr>
        </a:p>
      </dsp:txBody>
      <dsp:txXfrm>
        <a:off x="2743612" y="2379384"/>
        <a:ext cx="2035870" cy="1999957"/>
      </dsp:txXfrm>
    </dsp:sp>
    <dsp:sp modelId="{759C703B-C98A-4C5A-9045-7094E83F5151}">
      <dsp:nvSpPr>
        <dsp:cNvPr id="0" name=""/>
        <dsp:cNvSpPr/>
      </dsp:nvSpPr>
      <dsp:spPr>
        <a:xfrm>
          <a:off x="2636088" y="78358"/>
          <a:ext cx="2150491" cy="43009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8420" tIns="58420" rIns="58420" bIns="5842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b="0" i="0" kern="1200" noProof="0" dirty="0" smtClean="0">
              <a:latin typeface="Arial"/>
            </a:rPr>
            <a:t>Действие 2</a:t>
          </a:r>
          <a:endParaRPr lang="ru-RU" sz="2300" b="0" i="0" kern="1200" noProof="0" dirty="0">
            <a:latin typeface="Arial"/>
          </a:endParaRPr>
        </a:p>
      </dsp:txBody>
      <dsp:txXfrm>
        <a:off x="2636088" y="78358"/>
        <a:ext cx="2150491" cy="430098"/>
      </dsp:txXfrm>
    </dsp:sp>
    <dsp:sp modelId="{73658839-4721-4704-9D54-AAF9A3A7054C}">
      <dsp:nvSpPr>
        <dsp:cNvPr id="0" name=""/>
        <dsp:cNvSpPr/>
      </dsp:nvSpPr>
      <dsp:spPr>
        <a:xfrm>
          <a:off x="5271819" y="508456"/>
          <a:ext cx="0" cy="3870885"/>
        </a:xfrm>
        <a:prstGeom prst="lin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158F4E1-65FB-4624-A4F6-E8C41953D5BD}">
      <dsp:nvSpPr>
        <dsp:cNvPr id="0" name=""/>
        <dsp:cNvSpPr/>
      </dsp:nvSpPr>
      <dsp:spPr>
        <a:xfrm>
          <a:off x="5379344" y="637485"/>
          <a:ext cx="2035870" cy="1741898"/>
        </a:xfrm>
        <a:prstGeom prst="rect">
          <a:avLst/>
        </a:prstGeom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F0FDEDF-0F45-45AB-99B1-4F84BFD1E4FD}">
      <dsp:nvSpPr>
        <dsp:cNvPr id="0" name=""/>
        <dsp:cNvSpPr/>
      </dsp:nvSpPr>
      <dsp:spPr>
        <a:xfrm>
          <a:off x="5379344" y="2379384"/>
          <a:ext cx="2035870" cy="199995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8420" tIns="58420" rIns="58420" bIns="58420" numCol="1" spcCol="1270" anchor="t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b="0" i="0" kern="1200" noProof="0" dirty="0" smtClean="0">
              <a:latin typeface="Arial"/>
            </a:rPr>
            <a:t>Опишите это действие в своем эксперименте</a:t>
          </a:r>
          <a:endParaRPr lang="ru-RU" sz="2300" b="0" i="0" kern="1200" noProof="0" dirty="0">
            <a:latin typeface="Arial"/>
          </a:endParaRPr>
        </a:p>
      </dsp:txBody>
      <dsp:txXfrm>
        <a:off x="5379344" y="2379384"/>
        <a:ext cx="2035870" cy="1999957"/>
      </dsp:txXfrm>
    </dsp:sp>
    <dsp:sp modelId="{DB0C69C6-E24A-4A8A-8F23-F4277AD68835}">
      <dsp:nvSpPr>
        <dsp:cNvPr id="0" name=""/>
        <dsp:cNvSpPr/>
      </dsp:nvSpPr>
      <dsp:spPr>
        <a:xfrm>
          <a:off x="5271819" y="78358"/>
          <a:ext cx="2150491" cy="43009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8420" tIns="58420" rIns="58420" bIns="5842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b="0" i="0" kern="1200" noProof="0" dirty="0" smtClean="0">
              <a:latin typeface="Arial"/>
            </a:rPr>
            <a:t>Действие 3</a:t>
          </a:r>
          <a:endParaRPr lang="ru-RU" sz="2300" b="0" i="0" kern="1200" noProof="0" dirty="0">
            <a:latin typeface="Arial"/>
          </a:endParaRPr>
        </a:p>
      </dsp:txBody>
      <dsp:txXfrm>
        <a:off x="5271819" y="78358"/>
        <a:ext cx="2150491" cy="430098"/>
      </dsp:txXfrm>
    </dsp:sp>
    <dsp:sp modelId="{A739A7F4-B3DE-4090-B033-B6EB4F765FBB}">
      <dsp:nvSpPr>
        <dsp:cNvPr id="0" name=""/>
        <dsp:cNvSpPr/>
      </dsp:nvSpPr>
      <dsp:spPr>
        <a:xfrm>
          <a:off x="7907550" y="508456"/>
          <a:ext cx="0" cy="3870885"/>
        </a:xfrm>
        <a:prstGeom prst="lin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2819168-B231-44A5-A8CA-BA79CDD83DA4}">
      <dsp:nvSpPr>
        <dsp:cNvPr id="0" name=""/>
        <dsp:cNvSpPr/>
      </dsp:nvSpPr>
      <dsp:spPr>
        <a:xfrm>
          <a:off x="8015075" y="637485"/>
          <a:ext cx="2035870" cy="1741898"/>
        </a:xfrm>
        <a:prstGeom prst="rect">
          <a:avLst/>
        </a:prstGeom>
        <a:blipFill>
          <a:blip xmlns:r="http://schemas.openxmlformats.org/officeDocument/2006/relationships"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46AC801-9E2B-428D-AC1B-D3179FD6DED7}">
      <dsp:nvSpPr>
        <dsp:cNvPr id="0" name=""/>
        <dsp:cNvSpPr/>
      </dsp:nvSpPr>
      <dsp:spPr>
        <a:xfrm>
          <a:off x="8015075" y="2379384"/>
          <a:ext cx="2035870" cy="199995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8420" tIns="58420" rIns="58420" bIns="58420" numCol="1" spcCol="1270" anchor="t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b="0" i="0" kern="1200" noProof="0" dirty="0" smtClean="0">
              <a:latin typeface="Arial"/>
            </a:rPr>
            <a:t>Опишите это действие в своем эксперименте</a:t>
          </a:r>
          <a:endParaRPr lang="ru-RU" sz="2300" b="0" i="0" kern="1200" noProof="0" dirty="0">
            <a:latin typeface="Arial"/>
          </a:endParaRPr>
        </a:p>
      </dsp:txBody>
      <dsp:txXfrm>
        <a:off x="8015075" y="2379384"/>
        <a:ext cx="2035870" cy="1999957"/>
      </dsp:txXfrm>
    </dsp:sp>
    <dsp:sp modelId="{7EF885F0-A32E-4348-9B84-19A91B17B0A7}">
      <dsp:nvSpPr>
        <dsp:cNvPr id="0" name=""/>
        <dsp:cNvSpPr/>
      </dsp:nvSpPr>
      <dsp:spPr>
        <a:xfrm>
          <a:off x="7907550" y="78358"/>
          <a:ext cx="2150491" cy="43009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8420" tIns="58420" rIns="58420" bIns="5842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b="0" i="0" kern="1200" noProof="0" dirty="0" smtClean="0">
              <a:latin typeface="Arial"/>
            </a:rPr>
            <a:t>Действие 4</a:t>
          </a:r>
          <a:endParaRPr lang="ru-RU" sz="2300" b="0" i="0" kern="1200" noProof="0" dirty="0">
            <a:latin typeface="Arial"/>
          </a:endParaRPr>
        </a:p>
      </dsp:txBody>
      <dsp:txXfrm>
        <a:off x="7907550" y="78358"/>
        <a:ext cx="2150491" cy="43009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9">
  <dgm:title val=""/>
  <dgm:desc val=""/>
  <dgm:catLst>
    <dgm:cat type="3D" pri="11900"/>
  </dgm:catLst>
  <dgm:scene3d>
    <a:camera prst="perspectiveRelaxed">
      <a:rot lat="19149996" lon="20104178" rev="1577324"/>
    </a:camera>
    <a:lightRig rig="soft" dir="t"/>
    <a:backdrop>
      <a:anchor x="0" y="0" z="-210000"/>
      <a:norm dx="0" dy="0" dz="914400"/>
      <a:up dx="0" dy="914400" dz="0"/>
    </a:backdrop>
  </dgm:scene3d>
  <dgm:styleLbl name="node0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>
      <a:sp3d extrusionH="28000" prstMaterial="matte"/>
    </dgm:txPr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4475077-A074-4E8C-B45E-964494945228}" type="datetimeFigureOut">
              <a:rPr lang="ru-RU" smtClean="0"/>
              <a:pPr/>
              <a:t>19.12.2014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DE4C80B-8910-445E-8D30-7A590951118B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62125406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A2B48A4-4B96-49F4-8C25-4C9D06114B2C}" type="datetimeFigureOut">
              <a:rPr lang="ru-RU" smtClean="0"/>
              <a:pPr/>
              <a:t>19.12.2014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0861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</a:t>
            </a:r>
            <a:r>
              <a:rPr lang="ru-RU" noProof="0" dirty="0" smtClean="0"/>
              <a:t>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D81F1E7-4EFD-4BFF-B438-FCD52FD36B17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735619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algn="l" defTabSz="914400">
              <a:buNone/>
            </a:pPr>
            <a:r>
              <a:rPr lang="en-US" sz="1200" b="0" i="0">
                <a:solidFill>
                  <a:srgbClr val="000000"/>
                </a:solidFill>
                <a:latin typeface="Arial"/>
                <a:ea typeface="+mn-ea"/>
                <a:cs typeface="+mn-cs"/>
              </a:rPr>
              <a:t>Это задача, которую необходимо решить в ходе лабораторной работы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 defTabSz="914400">
              <a:buNone/>
            </a:pPr>
            <a:fld id="{5D81F1E7-4EFD-4BFF-B438-FCD52FD36B17}" type="slidenum">
              <a:rPr lang="en-US" sz="1200" b="0" i="0">
                <a:latin typeface="Arial"/>
                <a:ea typeface="+mn-ea"/>
                <a:cs typeface="+mn-cs"/>
              </a:rPr>
              <a:pPr algn="r" defTabSz="914400">
                <a:buNone/>
              </a:pPr>
              <a:t>2</a:t>
            </a:fld>
            <a:endParaRPr lang="en-US" sz="1200" b="0" i="0"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1482996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0" i="0">
                <a:solidFill>
                  <a:srgbClr val="000000"/>
                </a:solidFill>
                <a:latin typeface="Arial"/>
                <a:ea typeface="+mn-ea"/>
                <a:cs typeface="+mn-cs"/>
              </a:rPr>
              <a:t>Введите краткое описание исследования, выделив</a:t>
            </a:r>
            <a:r>
              <a:rPr lang="en-US" sz="1200" b="0" i="0" baseline="0">
                <a:solidFill>
                  <a:srgbClr val="000000"/>
                </a:solidFill>
                <a:latin typeface="Arial"/>
                <a:ea typeface="+mn-ea"/>
                <a:cs typeface="+mn-cs"/>
              </a:rPr>
              <a:t> от трех до пяти главных пунктов.</a:t>
            </a:r>
          </a:p>
          <a:p>
            <a:pPr marL="0" algn="l" defTabSz="914400">
              <a:buNone/>
            </a:pPr>
            <a:endParaRPr lang="en-US" dirty="0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 defTabSz="914400">
              <a:buNone/>
            </a:pPr>
            <a:fld id="{5D81F1E7-4EFD-4BFF-B438-FCD52FD36B17}" type="slidenum">
              <a:rPr lang="en-US" sz="1200" b="0" i="0">
                <a:latin typeface="Arial"/>
                <a:ea typeface="+mn-ea"/>
                <a:cs typeface="+mn-cs"/>
              </a:rPr>
              <a:pPr algn="r" defTabSz="914400">
                <a:buNone/>
              </a:pPr>
              <a:t>4</a:t>
            </a:fld>
            <a:endParaRPr lang="en-US" sz="1200" b="0" i="0"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5503693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0" i="0">
                <a:solidFill>
                  <a:srgbClr val="000000"/>
                </a:solidFill>
                <a:latin typeface="Arial"/>
                <a:ea typeface="+mn-ea"/>
                <a:cs typeface="+mn-cs"/>
              </a:rPr>
              <a:t>Введите гипотезу,</a:t>
            </a:r>
            <a:r>
              <a:rPr lang="en-US" sz="1200" b="0" i="0" baseline="0">
                <a:solidFill>
                  <a:srgbClr val="000000"/>
                </a:solidFill>
                <a:latin typeface="Arial"/>
                <a:ea typeface="+mn-ea"/>
                <a:cs typeface="+mn-cs"/>
              </a:rPr>
              <a:t> прежде чем приступать к эксперименту. Это должно быть обоснованное предположение, основанное на исследованиях.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 defTabSz="914400">
              <a:buNone/>
            </a:pPr>
            <a:fld id="{5D81F1E7-4EFD-4BFF-B438-FCD52FD36B17}" type="slidenum">
              <a:rPr lang="en-US" sz="1200" b="0" i="0">
                <a:latin typeface="Arial"/>
                <a:ea typeface="+mn-ea"/>
                <a:cs typeface="+mn-cs"/>
              </a:rPr>
              <a:pPr algn="r" defTabSz="914400">
                <a:buNone/>
              </a:pPr>
              <a:t>5</a:t>
            </a:fld>
            <a:endParaRPr lang="en-US" sz="1200" b="0" i="0"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6217785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algn="l" defTabSz="914400">
              <a:buNone/>
            </a:pPr>
            <a:r>
              <a:rPr lang="en-US" sz="1200" b="0" i="0">
                <a:solidFill>
                  <a:srgbClr val="000000"/>
                </a:solidFill>
                <a:latin typeface="Arial"/>
                <a:ea typeface="+mn-ea"/>
                <a:cs typeface="+mn-cs"/>
              </a:rPr>
              <a:t>Укажите все действия, которые вы выполняете в</a:t>
            </a:r>
            <a:r>
              <a:rPr lang="en-US" sz="1200" b="0" i="0" baseline="0">
                <a:solidFill>
                  <a:srgbClr val="000000"/>
                </a:solidFill>
                <a:latin typeface="Arial"/>
                <a:ea typeface="+mn-ea"/>
                <a:cs typeface="+mn-cs"/>
              </a:rPr>
              <a:t> своем эксперименте.</a:t>
            </a:r>
          </a:p>
          <a:p>
            <a:pPr marL="0" algn="l" defTabSz="914400">
              <a:buNone/>
            </a:pPr>
            <a:r>
              <a:rPr lang="en-US" sz="1200" b="0" i="0" baseline="0">
                <a:solidFill>
                  <a:srgbClr val="000000"/>
                </a:solidFill>
                <a:latin typeface="Arial"/>
                <a:ea typeface="+mn-ea"/>
                <a:cs typeface="+mn-cs"/>
              </a:rPr>
              <a:t>Не забудьте пронумеровать свои действия.</a:t>
            </a:r>
          </a:p>
          <a:p>
            <a:pPr marL="0" algn="l" defTabSz="914400">
              <a:buNone/>
            </a:pPr>
            <a:r>
              <a:rPr lang="en-US" sz="1200" b="0" i="0" baseline="0">
                <a:solidFill>
                  <a:srgbClr val="000000"/>
                </a:solidFill>
                <a:latin typeface="Arial"/>
                <a:ea typeface="+mn-ea"/>
                <a:cs typeface="+mn-cs"/>
              </a:rPr>
              <a:t>Добавьте фотографии своего эксперимента.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 defTabSz="914400">
              <a:buNone/>
            </a:pPr>
            <a:fld id="{5D81F1E7-4EFD-4BFF-B438-FCD52FD36B17}" type="slidenum">
              <a:rPr lang="en-US" sz="1200" b="0" i="0">
                <a:latin typeface="Arial"/>
                <a:ea typeface="+mn-ea"/>
                <a:cs typeface="+mn-cs"/>
              </a:rPr>
              <a:pPr algn="r" defTabSz="914400">
                <a:buNone/>
              </a:pPr>
              <a:t>7</a:t>
            </a:fld>
            <a:endParaRPr lang="en-US" sz="1200" b="0" i="0"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677362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 bwMode="ltGray">
          <a:xfrm>
            <a:off x="0" y="4572000"/>
            <a:ext cx="12192000" cy="1600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6210300"/>
            <a:ext cx="12192000" cy="0"/>
          </a:xfrm>
          <a:prstGeom prst="line">
            <a:avLst/>
          </a:prstGeom>
          <a:ln w="76200"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09600" y="4740333"/>
            <a:ext cx="10972800" cy="1263534"/>
          </a:xfrm>
        </p:spPr>
        <p:txBody>
          <a:bodyPr anchor="ctr">
            <a:normAutofit/>
          </a:bodyPr>
          <a:lstStyle>
            <a:lvl1pPr algn="l">
              <a:defRPr sz="5800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09600" y="6286500"/>
            <a:ext cx="10972800" cy="457200"/>
          </a:xfrm>
        </p:spPr>
        <p:txBody>
          <a:bodyPr anchor="ctr">
            <a:normAutofit/>
          </a:bodyPr>
          <a:lstStyle>
            <a:lvl1pPr marL="0" indent="0" algn="l">
              <a:spcBef>
                <a:spcPts val="0"/>
              </a:spcBef>
              <a:buNone/>
              <a:defRPr sz="1800">
                <a:solidFill>
                  <a:schemeClr val="tx1">
                    <a:lumMod val="50000"/>
                  </a:schemeClr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  <p:pic>
        <p:nvPicPr>
          <p:cNvPr id="9" name="Рисунок 8" descr="Пробирки для опытов крупным планом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1524" y="0"/>
            <a:ext cx="12188952" cy="4571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53116415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02902D-A5F5-4D7D-AAA7-32469BA0BC4D}" type="datetimeFigureOut">
              <a:rPr lang="ru-RU" smtClean="0"/>
              <a:pPr/>
              <a:t>19.12.2014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C9F40-B079-4B71-A627-7266DFEA7F03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2215567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 bwMode="ltGray">
          <a:xfrm>
            <a:off x="9310254" y="0"/>
            <a:ext cx="2881745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 flipH="1">
            <a:off x="9310254" y="0"/>
            <a:ext cx="1" cy="6858000"/>
          </a:xfrm>
          <a:prstGeom prst="line">
            <a:avLst/>
          </a:prstGeom>
          <a:ln w="76200"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9486900" y="685800"/>
            <a:ext cx="2324100" cy="5486399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199" y="685800"/>
            <a:ext cx="8105775" cy="548639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02902D-A5F5-4D7D-AAA7-32469BA0BC4D}" type="datetimeFigureOut">
              <a:rPr lang="ru-RU" smtClean="0"/>
              <a:pPr/>
              <a:t>19.12.2014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C9F40-B079-4B71-A627-7266DFEA7F03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86264707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02902D-A5F5-4D7D-AAA7-32469BA0BC4D}" type="datetimeFigureOut">
              <a:rPr lang="ru-RU" smtClean="0"/>
              <a:pPr/>
              <a:t>19.12.2014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C9F40-B079-4B71-A627-7266DFEA7F03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25308080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 bwMode="ltGray">
          <a:xfrm>
            <a:off x="0" y="0"/>
            <a:ext cx="12192000" cy="5715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5753100"/>
            <a:ext cx="12192000" cy="0"/>
          </a:xfrm>
          <a:prstGeom prst="line">
            <a:avLst/>
          </a:prstGeom>
          <a:ln w="76200"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3153095"/>
            <a:ext cx="10972800" cy="2286000"/>
          </a:xfrm>
        </p:spPr>
        <p:txBody>
          <a:bodyPr anchor="b">
            <a:normAutofit/>
          </a:bodyPr>
          <a:lstStyle>
            <a:lvl1pPr>
              <a:defRPr sz="5800" b="0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3250" y="5864054"/>
            <a:ext cx="10972800" cy="450042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000">
                <a:solidFill>
                  <a:schemeClr val="tx1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xmlns="" val="293724236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066800" y="1714501"/>
            <a:ext cx="4752109" cy="4457700"/>
          </a:xfrm>
        </p:spPr>
        <p:txBody>
          <a:bodyPr>
            <a:normAutofit/>
          </a:bodyPr>
          <a:lstStyle>
            <a:lvl1pPr>
              <a:spcBef>
                <a:spcPts val="2000"/>
              </a:spcBef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373091" y="1714501"/>
            <a:ext cx="4752109" cy="4457700"/>
          </a:xfrm>
        </p:spPr>
        <p:txBody>
          <a:bodyPr>
            <a:normAutofit/>
          </a:bodyPr>
          <a:lstStyle>
            <a:lvl1pPr>
              <a:spcBef>
                <a:spcPts val="2000"/>
              </a:spcBef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02902D-A5F5-4D7D-AAA7-32469BA0BC4D}" type="datetimeFigureOut">
              <a:rPr lang="ru-RU" smtClean="0"/>
              <a:pPr/>
              <a:t>19.12.2014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C9F40-B079-4B71-A627-7266DFEA7F03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07238649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529541"/>
            <a:ext cx="4754880" cy="811583"/>
          </a:xfrm>
        </p:spPr>
        <p:txBody>
          <a:bodyPr anchor="b"/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066800" y="2484692"/>
            <a:ext cx="4754880" cy="3687508"/>
          </a:xfrm>
        </p:spPr>
        <p:txBody>
          <a:bodyPr/>
          <a:lstStyle>
            <a:lvl1pPr>
              <a:spcBef>
                <a:spcPts val="2000"/>
              </a:spcBef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370320" y="1529541"/>
            <a:ext cx="4754880" cy="811583"/>
          </a:xfrm>
        </p:spPr>
        <p:txBody>
          <a:bodyPr anchor="b"/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370320" y="2484692"/>
            <a:ext cx="4754880" cy="3687508"/>
          </a:xfrm>
        </p:spPr>
        <p:txBody>
          <a:bodyPr/>
          <a:lstStyle>
            <a:lvl1pPr>
              <a:spcBef>
                <a:spcPts val="2000"/>
              </a:spcBef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02902D-A5F5-4D7D-AAA7-32469BA0BC4D}" type="datetimeFigureOut">
              <a:rPr lang="ru-RU" smtClean="0"/>
              <a:pPr/>
              <a:t>19.12.2014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C9F40-B079-4B71-A627-7266DFEA7F03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9606248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02902D-A5F5-4D7D-AAA7-32469BA0BC4D}" type="datetimeFigureOut">
              <a:rPr lang="ru-RU" smtClean="0"/>
              <a:pPr/>
              <a:t>19.12.2014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C9F40-B079-4B71-A627-7266DFEA7F03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51594217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02902D-A5F5-4D7D-AAA7-32469BA0BC4D}" type="datetimeFigureOut">
              <a:rPr lang="ru-RU" smtClean="0"/>
              <a:pPr/>
              <a:t>19.12.2014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C9F40-B079-4B71-A627-7266DFEA7F03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7563357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рямоугольник 12"/>
          <p:cNvSpPr/>
          <p:nvPr/>
        </p:nvSpPr>
        <p:spPr bwMode="ltGray">
          <a:xfrm>
            <a:off x="0" y="0"/>
            <a:ext cx="42672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 flipH="1">
            <a:off x="4267200" y="0"/>
            <a:ext cx="1" cy="6858000"/>
          </a:xfrm>
          <a:prstGeom prst="line">
            <a:avLst/>
          </a:prstGeom>
          <a:ln w="76200"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0519" y="465512"/>
            <a:ext cx="3506162" cy="1600200"/>
          </a:xfrm>
        </p:spPr>
        <p:txBody>
          <a:bodyPr anchor="t">
            <a:normAutofit/>
          </a:bodyPr>
          <a:lstStyle>
            <a:lvl1pPr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99000" y="465513"/>
            <a:ext cx="7048500" cy="5935287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0519" y="3746500"/>
            <a:ext cx="3506162" cy="2425700"/>
          </a:xfrm>
        </p:spPr>
        <p:txBody>
          <a:bodyPr anchor="b">
            <a:normAutofit/>
          </a:bodyPr>
          <a:lstStyle>
            <a:lvl1pPr marL="0" indent="0">
              <a:spcBef>
                <a:spcPts val="12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xmlns="" val="30020182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 xmlns="">
        <p15:guide id="1" pos="2688">
          <p15:clr>
            <a:srgbClr val="FBAE40"/>
          </p15:clr>
        </p15:guide>
        <p15:guide id="2" orient="horz" pos="288">
          <p15:clr>
            <a:srgbClr val="FBAE40"/>
          </p15:clr>
        </p15:guide>
        <p15:guide id="3" orient="horz" pos="4032">
          <p15:clr>
            <a:srgbClr val="FBAE40"/>
          </p15:clr>
        </p15:guide>
        <p15:guide id="4" pos="2952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 bwMode="ltGray">
          <a:xfrm>
            <a:off x="0" y="0"/>
            <a:ext cx="42672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 flipH="1">
            <a:off x="4267200" y="0"/>
            <a:ext cx="1" cy="6858000"/>
          </a:xfrm>
          <a:prstGeom prst="line">
            <a:avLst/>
          </a:prstGeom>
          <a:ln w="76200"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4048" y="466344"/>
            <a:ext cx="3502152" cy="1600200"/>
          </a:xfrm>
        </p:spPr>
        <p:txBody>
          <a:bodyPr anchor="t">
            <a:normAutofit/>
          </a:bodyPr>
          <a:lstStyle>
            <a:lvl1pPr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309872" y="0"/>
            <a:ext cx="7882128" cy="6858000"/>
          </a:xfrm>
        </p:spPr>
        <p:txBody>
          <a:bodyPr tIns="731520"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4048" y="3749040"/>
            <a:ext cx="3502152" cy="2423160"/>
          </a:xfrm>
        </p:spPr>
        <p:txBody>
          <a:bodyPr anchor="b">
            <a:normAutofit/>
          </a:bodyPr>
          <a:lstStyle>
            <a:lvl1pPr marL="0" indent="0">
              <a:spcBef>
                <a:spcPts val="12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xmlns="" val="93493806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 bwMode="ltGray">
          <a:xfrm>
            <a:off x="0" y="0"/>
            <a:ext cx="12192000" cy="1371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>
            <a:off x="0" y="1371600"/>
            <a:ext cx="12192000" cy="0"/>
          </a:xfrm>
          <a:prstGeom prst="line">
            <a:avLst/>
          </a:prstGeom>
          <a:ln w="76200"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1066800" y="127000"/>
            <a:ext cx="10058400" cy="109728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714500"/>
            <a:ext cx="10058400" cy="44577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9486900" y="6394450"/>
            <a:ext cx="23241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lumMod val="50000"/>
                  </a:schemeClr>
                </a:solidFill>
              </a:defRPr>
            </a:lvl1pPr>
          </a:lstStyle>
          <a:p>
            <a:fld id="{0402902D-A5F5-4D7D-AAA7-32469BA0BC4D}" type="datetimeFigureOut">
              <a:rPr lang="ru-RU" smtClean="0"/>
              <a:pPr/>
              <a:t>19.12.2014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809625" y="6394450"/>
            <a:ext cx="813435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5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5724" y="6394450"/>
            <a:ext cx="523875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lumMod val="50000"/>
                  </a:schemeClr>
                </a:solidFill>
              </a:defRPr>
            </a:lvl1pPr>
          </a:lstStyle>
          <a:p>
            <a:fld id="{5F4C9F40-B079-4B71-A627-7266DFEA7F03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27595847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914400" rtl="0" eaLnBrk="1" latinLnBrk="0" hangingPunct="1">
        <a:spcBef>
          <a:spcPts val="2200"/>
        </a:spcBef>
        <a:buClr>
          <a:schemeClr val="tx1">
            <a:lumMod val="65000"/>
          </a:schemeClr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594360" indent="-274320" algn="l" defTabSz="914400" rtl="0" eaLnBrk="1" latinLnBrk="0" hangingPunct="1">
        <a:spcBef>
          <a:spcPts val="1600"/>
        </a:spcBef>
        <a:buClr>
          <a:schemeClr val="tx1">
            <a:lumMod val="65000"/>
          </a:schemeClr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868680" indent="-228600" algn="l" defTabSz="914400" rtl="0" eaLnBrk="1" latinLnBrk="0" hangingPunct="1">
        <a:spcBef>
          <a:spcPts val="1200"/>
        </a:spcBef>
        <a:buClr>
          <a:schemeClr val="tx1">
            <a:lumMod val="65000"/>
          </a:schemeClr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28600" algn="l" defTabSz="914400" rtl="0" eaLnBrk="1" latinLnBrk="0" hangingPunct="1">
        <a:spcBef>
          <a:spcPts val="1000"/>
        </a:spcBef>
        <a:buClr>
          <a:schemeClr val="tx1">
            <a:lumMod val="65000"/>
          </a:schemeClr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417320" indent="-228600" algn="l" defTabSz="914400" rtl="0" eaLnBrk="1" latinLnBrk="0" hangingPunct="1">
        <a:spcBef>
          <a:spcPts val="800"/>
        </a:spcBef>
        <a:buClr>
          <a:schemeClr val="tx1">
            <a:lumMod val="65000"/>
          </a:schemeClr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defTabSz="914400" rtl="0" eaLnBrk="1" latinLnBrk="0" hangingPunct="1">
        <a:spcBef>
          <a:spcPts val="600"/>
        </a:spcBef>
        <a:buClr>
          <a:schemeClr val="tx1">
            <a:lumMod val="65000"/>
          </a:schemeClr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874520" indent="-228600" algn="l" defTabSz="914400" rtl="0" eaLnBrk="1" latinLnBrk="0" hangingPunct="1">
        <a:spcBef>
          <a:spcPts val="600"/>
        </a:spcBef>
        <a:buClr>
          <a:schemeClr val="tx1">
            <a:lumMod val="65000"/>
          </a:schemeClr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228600" algn="l" defTabSz="914400" rtl="0" eaLnBrk="1" latinLnBrk="0" hangingPunct="1">
        <a:spcBef>
          <a:spcPts val="600"/>
        </a:spcBef>
        <a:buClr>
          <a:schemeClr val="tx1">
            <a:lumMod val="65000"/>
          </a:schemeClr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228600" algn="l" defTabSz="914400" rtl="0" eaLnBrk="1" latinLnBrk="0" hangingPunct="1">
        <a:spcBef>
          <a:spcPts val="600"/>
        </a:spcBef>
        <a:buClr>
          <a:schemeClr val="tx1">
            <a:lumMod val="65000"/>
          </a:schemeClr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 xmlns="">
        <p15:guide id="1" pos="3840" userDrawn="1">
          <p15:clr>
            <a:srgbClr val="F26B43"/>
          </p15:clr>
        </p15:guide>
        <p15:guide id="2" orient="horz" pos="216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pesticidy.ru/active_nutrient/iron" TargetMode="External"/><Relationship Id="rId3" Type="http://schemas.openxmlformats.org/officeDocument/2006/relationships/hyperlink" Target="http://www.pesticidy.ru/active_nutrient/phosphorus" TargetMode="External"/><Relationship Id="rId7" Type="http://schemas.openxmlformats.org/officeDocument/2006/relationships/hyperlink" Target="http://www.pesticidy.ru/active_nutrient/sulfur" TargetMode="External"/><Relationship Id="rId2" Type="http://schemas.openxmlformats.org/officeDocument/2006/relationships/hyperlink" Target="http://www.pesticidy.ru/active_nutrient/nitrogen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pesticidy.ru/active_nutrient/calcium" TargetMode="External"/><Relationship Id="rId5" Type="http://schemas.openxmlformats.org/officeDocument/2006/relationships/hyperlink" Target="http://www.pesticidy.ru/active_nutrient/magnesium" TargetMode="External"/><Relationship Id="rId4" Type="http://schemas.openxmlformats.org/officeDocument/2006/relationships/hyperlink" Target="http://www.pesticidy.ru/active_nutrient/potassium" TargetMode="External"/><Relationship Id="rId9" Type="http://schemas.microsoft.com/office/2007/relationships/diagramDrawing" Target="../diagrams/drawing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health.passion.ru/pravilnoe-pitanie/vitaminy-i-mikroelementy/formula-krasoty-v-s.htm" TargetMode="External"/><Relationship Id="rId2" Type="http://schemas.openxmlformats.org/officeDocument/2006/relationships/hyperlink" Target="http://health.passion.ru/pravilnoe-pitanie/vitaminy-i-mikroelementy/chego-ne-khvataet-chtoby-byt-aktivnoi.htm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hyperlink" Target="http://health.passion.ru/khoroshee-samochuvstvie/stress-i-depressiya/10-pravilnykh-sposobov-izbavleniya-ot-stressa.htm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l" defTabSz="914400">
              <a:spcBef>
                <a:spcPts val="1"/>
              </a:spcBef>
              <a:buNone/>
            </a:pPr>
            <a:r>
              <a:rPr lang="ru-RU" sz="5800" b="0" i="0" dirty="0" smtClean="0">
                <a:solidFill>
                  <a:schemeClr val="tx1"/>
                </a:solidFill>
                <a:latin typeface="Arial"/>
                <a:ea typeface="+mj-ea"/>
                <a:cs typeface="+mj-cs"/>
              </a:rPr>
              <a:t>Макроэлементы.</a:t>
            </a:r>
            <a:endParaRPr lang="ru-RU" sz="5800" b="0" i="0" dirty="0">
              <a:solidFill>
                <a:schemeClr val="tx1"/>
              </a:solidFill>
              <a:latin typeface="Arial"/>
              <a:ea typeface="+mj-ea"/>
              <a:cs typeface="+mj-cs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marL="0" indent="0" algn="l">
              <a:spcBef>
                <a:spcPts val="0"/>
              </a:spcBef>
              <a:buNone/>
            </a:pPr>
            <a:r>
              <a:rPr lang="ru-RU" sz="1800" b="0" i="0" dirty="0" smtClean="0">
                <a:solidFill>
                  <a:schemeClr val="tx1">
                    <a:lumMod val="50000"/>
                  </a:schemeClr>
                </a:solidFill>
              </a:rPr>
              <a:t>Сазыкина Александра | 304-СД х/д | ГБОУ СПО НО «НМБК» №3.</a:t>
            </a:r>
            <a:endParaRPr lang="ru-RU" sz="1800" b="0" i="0" dirty="0">
              <a:solidFill>
                <a:schemeClr val="tx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207818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defTabSz="914400">
              <a:lnSpc>
                <a:spcPct val="90000"/>
              </a:lnSpc>
              <a:spcBef>
                <a:spcPts val="1"/>
              </a:spcBef>
              <a:buNone/>
            </a:pPr>
            <a:endParaRPr lang="ru-RU" sz="3400" b="0" i="0" dirty="0">
              <a:solidFill>
                <a:schemeClr val="tx1"/>
              </a:solidFill>
              <a:latin typeface="Arial"/>
              <a:ea typeface="+mj-ea"/>
              <a:cs typeface="+mj-cs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66800" y="1714500"/>
            <a:ext cx="8704997" cy="4457700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Весьма интересна сера - это элемент чистоты организма. При её нехватке страдает кожа: она приобретает грязный, нездоровый вид, появляются различные высыпания, шелушения, пятна.</a:t>
            </a:r>
          </a:p>
          <a:p>
            <a:r>
              <a:rPr lang="ru-RU" dirty="0" smtClean="0"/>
              <a:t>В гомеопатии люди серной конституции описываются как неряшливые, не следящие за собой, не любящие мыться, с засаленными волосами и «</a:t>
            </a:r>
            <a:r>
              <a:rPr lang="ru-RU" dirty="0" err="1" smtClean="0"/>
              <a:t>пофигистическим</a:t>
            </a:r>
            <a:r>
              <a:rPr lang="ru-RU" dirty="0" smtClean="0"/>
              <a:t>» характером.</a:t>
            </a:r>
          </a:p>
          <a:p>
            <a:r>
              <a:rPr lang="ru-RU" dirty="0" smtClean="0"/>
              <a:t>Причём в детстве это, как правило, смышлёные, быстрые, многообещающие малыши. Вот ведь как сера важна для нормального развития человека, как резко может изменить нарушенный обмен серы физический облик, да и внутренний мир человека</a:t>
            </a:r>
            <a:r>
              <a:rPr lang="ru-RU" dirty="0" smtClean="0"/>
              <a:t>!</a:t>
            </a:r>
            <a:endParaRPr lang="ru-RU" sz="2200" b="0" i="0" dirty="0">
              <a:solidFill>
                <a:schemeClr val="tx1"/>
              </a:solidFill>
              <a:latin typeface="Arial"/>
              <a:ea typeface="+mn-ea"/>
              <a:cs typeface="+mn-cs"/>
            </a:endParaRPr>
          </a:p>
        </p:txBody>
      </p:sp>
      <p:pic>
        <p:nvPicPr>
          <p:cNvPr id="4" name="Рисунок 3" descr="16_S-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26055" y="2388359"/>
            <a:ext cx="2543030" cy="19072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0740441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spcBef>
                <a:spcPts val="1"/>
              </a:spcBef>
            </a:pPr>
            <a:r>
              <a:rPr lang="ru-RU" b="1" dirty="0" smtClean="0"/>
              <a:t>Содержание макроэлементов в природе</a:t>
            </a:r>
            <a:br>
              <a:rPr lang="ru-RU" b="1" dirty="0" smtClean="0"/>
            </a:br>
            <a:endParaRPr lang="ru-RU" sz="3400" b="0" i="0" dirty="0">
              <a:solidFill>
                <a:schemeClr val="tx1"/>
              </a:solidFill>
              <a:latin typeface="Arial"/>
              <a:ea typeface="+mj-ea"/>
              <a:cs typeface="+mj-cs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ru-RU" dirty="0" smtClean="0"/>
              <a:t>Макроэлементы содержатся в природе повсеместно: в почве, горных породах, растениях, живых организмах. Некоторые из них, такие, как азот, кислород и углерод, являются составными элементами земной </a:t>
            </a:r>
            <a:r>
              <a:rPr lang="ru-RU" dirty="0" smtClean="0"/>
              <a:t>атмосферы.</a:t>
            </a:r>
          </a:p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ru-RU" b="1" dirty="0" smtClean="0">
                <a:hlinkClick r:id="rId2"/>
              </a:rPr>
              <a:t>Азот</a:t>
            </a:r>
            <a:r>
              <a:rPr lang="ru-RU" b="1" dirty="0" smtClean="0">
                <a:hlinkClick r:id="rId2"/>
              </a:rPr>
              <a:t> </a:t>
            </a:r>
            <a:r>
              <a:rPr lang="ru-RU" dirty="0" smtClean="0"/>
              <a:t>в связанном состоянии присутствует в водах рек, океанов, литосфере, атмосфере. Большая часть азота в атмосфере содержится в свободном состоянии. Без азота невозможно формирование белковых молекул</a:t>
            </a:r>
            <a:r>
              <a:rPr lang="ru-RU" dirty="0" smtClean="0"/>
              <a:t>.</a:t>
            </a:r>
            <a:endParaRPr lang="ru-RU" dirty="0" smtClean="0"/>
          </a:p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ru-RU" b="1" dirty="0" smtClean="0">
                <a:hlinkClick r:id="rId3"/>
              </a:rPr>
              <a:t>Фосфор </a:t>
            </a:r>
            <a:r>
              <a:rPr lang="ru-RU" dirty="0" smtClean="0"/>
              <a:t>легко окисляется и в этой связи в чистом виде в природе не обнаруживается. Однако </a:t>
            </a:r>
            <a:r>
              <a:rPr lang="ru-RU" dirty="0" smtClean="0"/>
              <a:t>в соединениях </a:t>
            </a:r>
            <a:r>
              <a:rPr lang="ru-RU" dirty="0" smtClean="0"/>
              <a:t>встречается практически повсеместно. Является важной составляющей белков растительного и животного происхождения</a:t>
            </a:r>
            <a:r>
              <a:rPr lang="ru-RU" dirty="0" smtClean="0"/>
              <a:t>.</a:t>
            </a:r>
            <a:endParaRPr lang="ru-RU" dirty="0" smtClean="0"/>
          </a:p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ru-RU" b="1" dirty="0" smtClean="0">
                <a:hlinkClick r:id="rId4"/>
              </a:rPr>
              <a:t>Калий </a:t>
            </a:r>
            <a:r>
              <a:rPr lang="ru-RU" dirty="0" smtClean="0"/>
              <a:t>присутствует в почве в виде солей. В растениях откладывается в основном в стеблях</a:t>
            </a:r>
            <a:r>
              <a:rPr lang="ru-RU" dirty="0" smtClean="0"/>
              <a:t>.</a:t>
            </a:r>
            <a:endParaRPr lang="ru-RU" dirty="0" smtClean="0"/>
          </a:p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ru-RU" b="1" dirty="0" smtClean="0">
                <a:hlinkClick r:id="rId5"/>
              </a:rPr>
              <a:t>Магний </a:t>
            </a:r>
            <a:r>
              <a:rPr lang="ru-RU" dirty="0" smtClean="0"/>
              <a:t>распространен повсеместно. В массивных горных породах содержится в виде алюминатов. В почве есть сульфаты, карбонаты и хлориды, но преобладают силикаты. В виде иона содержится в морской воде</a:t>
            </a:r>
            <a:r>
              <a:rPr lang="ru-RU" dirty="0" smtClean="0"/>
              <a:t>.</a:t>
            </a:r>
            <a:endParaRPr lang="ru-RU" dirty="0" smtClean="0"/>
          </a:p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ru-RU" b="1" dirty="0" smtClean="0">
                <a:hlinkClick r:id="rId6"/>
              </a:rPr>
              <a:t>Кальций</a:t>
            </a:r>
            <a:r>
              <a:rPr lang="ru-RU" dirty="0" smtClean="0">
                <a:hlinkClick r:id="rId6"/>
              </a:rPr>
              <a:t> </a:t>
            </a:r>
            <a:r>
              <a:rPr lang="ru-RU" dirty="0" smtClean="0"/>
              <a:t>– один из самых распространенных в природе элементов. Его отложения можно встретить в виде мела, известняка, мрамора. В растительных организмах обнаруживается в виде фосфатов, сульфатов, карбонатов</a:t>
            </a:r>
            <a:r>
              <a:rPr lang="ru-RU" dirty="0" smtClean="0"/>
              <a:t>.</a:t>
            </a:r>
            <a:endParaRPr lang="ru-RU" dirty="0" smtClean="0"/>
          </a:p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ru-RU" b="1" dirty="0" smtClean="0">
                <a:hlinkClick r:id="rId7"/>
              </a:rPr>
              <a:t>Сера </a:t>
            </a:r>
            <a:r>
              <a:rPr lang="ru-RU" dirty="0" smtClean="0"/>
              <a:t>в природе очень широко распространена: как в свободном состоянии, так и в виде различных соединений. Обнаруживается и в горных породах, и в живых организмах</a:t>
            </a:r>
            <a:r>
              <a:rPr lang="ru-RU" dirty="0" smtClean="0"/>
              <a:t>.</a:t>
            </a:r>
            <a:endParaRPr lang="ru-RU" dirty="0" smtClean="0"/>
          </a:p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ru-RU" b="1" dirty="0" smtClean="0">
                <a:hlinkClick r:id="rId8"/>
              </a:rPr>
              <a:t>Железо</a:t>
            </a:r>
            <a:r>
              <a:rPr lang="ru-RU" dirty="0" smtClean="0"/>
              <a:t> – один из самых распространенных металлов на Земле, однако в свободном состоянии встречается только в метеоритах. В минералах земного происхождения железо присутствует в сульфидах, оксидах, силикатах и многих других соединениях.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58876870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Нехватка макроэлементов в организме.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66800" y="1714500"/>
            <a:ext cx="10058400" cy="2625488"/>
          </a:xfrm>
        </p:spPr>
        <p:txBody>
          <a:bodyPr/>
          <a:lstStyle/>
          <a:p>
            <a:r>
              <a:rPr lang="ru-RU" dirty="0" smtClean="0"/>
              <a:t>Среди причин возникновения нехватки макроэлементов можно отметить неправильное или недостаточное питание, массовую потерю минеральных веществ вследствие различных заболеваний и употребления лекарственных препаратов, влияние плохой экологии. Также существует риск отрицательного взаимодействия микро- и макроэлементов в случае несбалансированного содержания одних элементов по отношению к другим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3250" y="152400"/>
            <a:ext cx="8190230" cy="731520"/>
          </a:xfrm>
        </p:spPr>
        <p:txBody>
          <a:bodyPr>
            <a:normAutofit fontScale="90000"/>
          </a:bodyPr>
          <a:lstStyle/>
          <a:p>
            <a:pPr algn="l" defTabSz="914400">
              <a:spcBef>
                <a:spcPts val="1"/>
              </a:spcBef>
              <a:buNone/>
            </a:pPr>
            <a:r>
              <a:rPr lang="ru-RU" sz="5800" b="0" i="0" dirty="0" smtClean="0">
                <a:solidFill>
                  <a:schemeClr val="tx1"/>
                </a:solidFill>
                <a:latin typeface="Arial"/>
                <a:ea typeface="+mj-ea"/>
                <a:cs typeface="+mj-cs"/>
              </a:rPr>
              <a:t>Макроэлементы-это…</a:t>
            </a:r>
            <a:endParaRPr lang="ru-RU" sz="5800" b="0" i="0" dirty="0">
              <a:solidFill>
                <a:schemeClr val="tx1"/>
              </a:solidFill>
              <a:latin typeface="Arial"/>
              <a:ea typeface="+mj-ea"/>
              <a:cs typeface="+mj-cs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3250" y="1112520"/>
            <a:ext cx="10972800" cy="1905000"/>
          </a:xfrm>
        </p:spPr>
        <p:txBody>
          <a:bodyPr>
            <a:normAutofit fontScale="85000" lnSpcReduction="10000"/>
          </a:bodyPr>
          <a:lstStyle/>
          <a:p>
            <a:pPr>
              <a:spcBef>
                <a:spcPts val="2200"/>
              </a:spcBef>
            </a:pPr>
            <a:r>
              <a:rPr lang="ru-RU" dirty="0"/>
              <a:t>Макроэлементы(от греч. </a:t>
            </a:r>
            <a:r>
              <a:rPr lang="ru-RU" dirty="0" err="1"/>
              <a:t>makros</a:t>
            </a:r>
            <a:r>
              <a:rPr lang="ru-RU" dirty="0"/>
              <a:t> — большой, длинный и лат. </a:t>
            </a:r>
            <a:r>
              <a:rPr lang="ru-RU" dirty="0" err="1"/>
              <a:t>elementum</a:t>
            </a:r>
            <a:r>
              <a:rPr lang="ru-RU" dirty="0"/>
              <a:t> — первоначальное вещество)- - это химические элементы, необходимые живым организмам для обеспечения нормальной </a:t>
            </a:r>
            <a:r>
              <a:rPr lang="ru-RU" dirty="0" smtClean="0"/>
              <a:t>жизнедеятельности, которые слагают </a:t>
            </a:r>
            <a:r>
              <a:rPr lang="ru-RU" dirty="0"/>
              <a:t>плоть живых организмов. К макроэлементам относят те элементы, рекомендуемая суточная доза потребления которых составляет более 200 мг. Макроэлементы, как правило, поступают в организм человека вместе с пищей</a:t>
            </a:r>
            <a:r>
              <a:rPr lang="ru-RU" dirty="0" smtClean="0"/>
              <a:t>. </a:t>
            </a:r>
            <a:r>
              <a:rPr lang="ru-RU" dirty="0"/>
              <a:t> </a:t>
            </a:r>
            <a:r>
              <a:rPr lang="ru-RU" dirty="0" smtClean="0"/>
              <a:t>Они принимают </a:t>
            </a:r>
            <a:r>
              <a:rPr lang="ru-RU" dirty="0"/>
              <a:t>непосредственное участие в построении органических и неорганических соединений растения, составляя основную массу его сухого вещества. Большей частью они представлены в клетках ионами.</a:t>
            </a:r>
            <a:endParaRPr lang="ru-RU" sz="2000" b="0" i="0" dirty="0">
              <a:solidFill>
                <a:schemeClr val="tx1">
                  <a:lumMod val="50000"/>
                </a:schemeClr>
              </a:solidFill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010549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defTabSz="914400">
              <a:lnSpc>
                <a:spcPct val="90000"/>
              </a:lnSpc>
              <a:spcBef>
                <a:spcPts val="1"/>
              </a:spcBef>
              <a:buNone/>
            </a:pPr>
            <a:r>
              <a:rPr lang="ru-RU" sz="3400" b="0" i="0" dirty="0" smtClean="0">
                <a:solidFill>
                  <a:schemeClr val="tx1"/>
                </a:solidFill>
                <a:latin typeface="Arial"/>
                <a:ea typeface="+mj-ea"/>
                <a:cs typeface="+mj-cs"/>
              </a:rPr>
              <a:t>Делятся на…</a:t>
            </a:r>
            <a:endParaRPr lang="ru-RU" sz="3400" b="0" i="0" dirty="0">
              <a:solidFill>
                <a:schemeClr val="tx1"/>
              </a:solidFill>
              <a:latin typeface="Arial"/>
              <a:ea typeface="+mj-ea"/>
              <a:cs typeface="+mj-cs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43840" y="1783080"/>
            <a:ext cx="6309360" cy="4602480"/>
          </a:xfrm>
        </p:spPr>
        <p:txBody>
          <a:bodyPr/>
          <a:lstStyle/>
          <a:p>
            <a:pPr>
              <a:buFont typeface="Arial"/>
              <a:buChar char="•"/>
            </a:pPr>
            <a:r>
              <a:rPr lang="ru-RU" dirty="0" err="1" smtClean="0"/>
              <a:t>Органогенны</a:t>
            </a:r>
            <a:r>
              <a:rPr lang="ru-RU" dirty="0" smtClean="0"/>
              <a:t>:</a:t>
            </a:r>
            <a:br>
              <a:rPr lang="ru-RU" dirty="0" smtClean="0"/>
            </a:br>
            <a:r>
              <a:rPr lang="ru-RU" dirty="0" smtClean="0"/>
              <a:t>Эти </a:t>
            </a:r>
            <a:r>
              <a:rPr lang="ru-RU" dirty="0"/>
              <a:t>макроэлементы называют биогенными (органогенными) элементами или </a:t>
            </a:r>
            <a:r>
              <a:rPr lang="ru-RU" dirty="0" err="1" smtClean="0"/>
              <a:t>макронутриентами</a:t>
            </a:r>
            <a:r>
              <a:rPr lang="ru-RU" dirty="0" smtClean="0"/>
              <a:t> </a:t>
            </a:r>
            <a:r>
              <a:rPr lang="ru-RU" dirty="0"/>
              <a:t>(англ. </a:t>
            </a:r>
            <a:r>
              <a:rPr lang="ru-RU" dirty="0" err="1"/>
              <a:t>macronutrient</a:t>
            </a:r>
            <a:r>
              <a:rPr lang="ru-RU" dirty="0"/>
              <a:t>). Из </a:t>
            </a:r>
            <a:r>
              <a:rPr lang="ru-RU" dirty="0" err="1"/>
              <a:t>макронутриентов</a:t>
            </a:r>
            <a:r>
              <a:rPr lang="ru-RU" dirty="0"/>
              <a:t> преимущественно построены такие органические вещества, как белки, жиры, углеводы и нуклеиновые кислоты. Для обозначения </a:t>
            </a:r>
            <a:r>
              <a:rPr lang="ru-RU" dirty="0" err="1"/>
              <a:t>макронутриентов</a:t>
            </a:r>
            <a:r>
              <a:rPr lang="ru-RU" dirty="0"/>
              <a:t> иногда используют акроним CHNO, состоящий из обозначений соответствующих химических элементов в таблице </a:t>
            </a:r>
            <a:r>
              <a:rPr lang="ru-RU" dirty="0" smtClean="0"/>
              <a:t>Менделеева.</a:t>
            </a:r>
            <a:endParaRPr lang="ru-RU" sz="2200" b="0" i="0" dirty="0">
              <a:solidFill>
                <a:schemeClr val="tx1"/>
              </a:solidFill>
              <a:latin typeface="Arial"/>
              <a:ea typeface="+mn-ea"/>
              <a:cs typeface="+mn-cs"/>
            </a:endParaRPr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xmlns="" val="4232378091"/>
              </p:ext>
            </p:extLst>
          </p:nvPr>
        </p:nvGraphicFramePr>
        <p:xfrm>
          <a:off x="1524000" y="-1813560"/>
          <a:ext cx="13761720" cy="89306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23499654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defTabSz="914400">
              <a:lnSpc>
                <a:spcPct val="90000"/>
              </a:lnSpc>
              <a:spcBef>
                <a:spcPts val="1"/>
              </a:spcBef>
              <a:buNone/>
            </a:pPr>
            <a:r>
              <a:rPr lang="ru-RU" sz="3400" b="0" i="0" dirty="0" smtClean="0">
                <a:solidFill>
                  <a:schemeClr val="tx1"/>
                </a:solidFill>
                <a:latin typeface="Arial"/>
                <a:ea typeface="+mj-ea"/>
                <a:cs typeface="+mj-cs"/>
              </a:rPr>
              <a:t>Немного о физических и химических </a:t>
            </a:r>
            <a:r>
              <a:rPr lang="ru-RU" sz="3400" b="0" i="0" dirty="0" err="1" smtClean="0">
                <a:solidFill>
                  <a:schemeClr val="tx1"/>
                </a:solidFill>
                <a:latin typeface="Arial"/>
                <a:ea typeface="+mj-ea"/>
                <a:cs typeface="+mj-cs"/>
              </a:rPr>
              <a:t>свойтвах</a:t>
            </a:r>
            <a:r>
              <a:rPr lang="ru-RU" sz="3400" b="0" i="0" dirty="0" smtClean="0">
                <a:solidFill>
                  <a:schemeClr val="tx1"/>
                </a:solidFill>
                <a:latin typeface="Arial"/>
                <a:ea typeface="+mj-ea"/>
                <a:cs typeface="+mj-cs"/>
              </a:rPr>
              <a:t>.</a:t>
            </a:r>
            <a:endParaRPr lang="ru-RU" sz="3400" b="0" i="0" dirty="0">
              <a:solidFill>
                <a:schemeClr val="tx1"/>
              </a:solidFill>
              <a:latin typeface="Arial"/>
              <a:ea typeface="+mj-ea"/>
              <a:cs typeface="+mj-cs"/>
            </a:endParaRPr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1271095313"/>
              </p:ext>
            </p:extLst>
          </p:nvPr>
        </p:nvGraphicFramePr>
        <p:xfrm>
          <a:off x="941699" y="1419367"/>
          <a:ext cx="10227551" cy="5248529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581509"/>
                <a:gridCol w="1581509"/>
                <a:gridCol w="1299797"/>
                <a:gridCol w="900752"/>
                <a:gridCol w="1255594"/>
                <a:gridCol w="905447"/>
                <a:gridCol w="1101606"/>
                <a:gridCol w="1601337"/>
              </a:tblGrid>
              <a:tr h="661434"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Макроэлемент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Атомный номер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Атомная масса 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Группа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Свойства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Т. кип, °</a:t>
                      </a:r>
                      <a:r>
                        <a:rPr lang="en-US" sz="1200" dirty="0" smtClean="0"/>
                        <a:t>C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Т. </a:t>
                      </a:r>
                      <a:r>
                        <a:rPr lang="ru-RU" sz="1200" dirty="0" err="1" smtClean="0"/>
                        <a:t>плавл</a:t>
                      </a:r>
                      <a:r>
                        <a:rPr lang="ru-RU" sz="1200" dirty="0" smtClean="0"/>
                        <a:t>, °</a:t>
                      </a:r>
                      <a:r>
                        <a:rPr lang="en-US" sz="1200" dirty="0" smtClean="0"/>
                        <a:t>C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Физическое состояние при </a:t>
                      </a:r>
                      <a:r>
                        <a:rPr lang="ru-RU" sz="1200" dirty="0" err="1" smtClean="0"/>
                        <a:t>н.у</a:t>
                      </a:r>
                      <a:r>
                        <a:rPr lang="ru-RU" sz="1200" dirty="0" smtClean="0"/>
                        <a:t>.</a:t>
                      </a:r>
                      <a:endParaRPr lang="ru-RU" sz="1200" dirty="0"/>
                    </a:p>
                  </a:txBody>
                  <a:tcPr/>
                </a:tc>
              </a:tr>
              <a:tr h="484978"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bg1"/>
                          </a:solidFill>
                        </a:rPr>
                        <a:t>Азот (N)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bg1"/>
                          </a:solidFill>
                        </a:rPr>
                        <a:t>7</a:t>
                      </a:r>
                    </a:p>
                    <a:p>
                      <a:pPr algn="ctr"/>
                      <a:endParaRPr lang="ru-RU" sz="1200" b="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bg1"/>
                          </a:solidFill>
                        </a:rPr>
                        <a:t>14,0</a:t>
                      </a:r>
                    </a:p>
                    <a:p>
                      <a:pPr algn="ctr"/>
                      <a:endParaRPr lang="ru-RU" sz="1200" b="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 smtClean="0">
                          <a:solidFill>
                            <a:schemeClr val="bg1"/>
                          </a:solidFill>
                        </a:rPr>
                        <a:t>V</a:t>
                      </a:r>
                    </a:p>
                    <a:p>
                      <a:pPr algn="ctr"/>
                      <a:endParaRPr lang="ru-RU" sz="1200" b="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bg1"/>
                          </a:solidFill>
                        </a:rPr>
                        <a:t>неметалл</a:t>
                      </a:r>
                    </a:p>
                    <a:p>
                      <a:pPr algn="ctr"/>
                      <a:endParaRPr lang="ru-RU" sz="1200" b="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bg1"/>
                          </a:solidFill>
                        </a:rPr>
                        <a:t>195,8</a:t>
                      </a:r>
                    </a:p>
                    <a:p>
                      <a:pPr algn="ctr"/>
                      <a:endParaRPr lang="ru-RU" sz="1200" b="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bg1"/>
                          </a:solidFill>
                        </a:rPr>
                        <a:t>210,00</a:t>
                      </a:r>
                    </a:p>
                    <a:p>
                      <a:pPr algn="ctr"/>
                      <a:endParaRPr lang="ru-RU" sz="1200" b="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bg1"/>
                          </a:solidFill>
                        </a:rPr>
                        <a:t>бесцветный газ</a:t>
                      </a:r>
                    </a:p>
                    <a:p>
                      <a:pPr algn="ctr"/>
                      <a:endParaRPr lang="ru-RU" sz="1200" b="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</a:tr>
              <a:tr h="477702"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bg1"/>
                          </a:solidFill>
                        </a:rPr>
                        <a:t>Фосфор (P) (белый фосфор)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bg1"/>
                          </a:solidFill>
                        </a:rPr>
                        <a:t>15</a:t>
                      </a:r>
                      <a:endParaRPr lang="ru-RU" sz="1200" b="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bg1"/>
                          </a:solidFill>
                        </a:rPr>
                        <a:t>30,97</a:t>
                      </a:r>
                      <a:endParaRPr lang="ru-RU" sz="1200" b="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 smtClean="0">
                          <a:solidFill>
                            <a:schemeClr val="bg1"/>
                          </a:solidFill>
                        </a:rPr>
                        <a:t>V</a:t>
                      </a:r>
                      <a:endParaRPr lang="en-US" sz="1200" b="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bg1"/>
                          </a:solidFill>
                        </a:rPr>
                        <a:t>неметалл</a:t>
                      </a:r>
                      <a:endParaRPr lang="ru-RU" sz="1200" b="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bg1"/>
                          </a:solidFill>
                        </a:rPr>
                        <a:t>44,1</a:t>
                      </a:r>
                      <a:endParaRPr lang="ru-RU" sz="1200" b="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bg1"/>
                          </a:solidFill>
                        </a:rPr>
                        <a:t>257</a:t>
                      </a:r>
                      <a:endParaRPr lang="ru-RU" sz="1200" b="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bg1"/>
                          </a:solidFill>
                        </a:rPr>
                        <a:t>Твёрдое вещество</a:t>
                      </a:r>
                      <a:endParaRPr lang="ru-RU" sz="1200" b="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</a:tr>
              <a:tr h="661434"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bg1"/>
                          </a:solidFill>
                        </a:rPr>
                        <a:t>Калий (K)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bg1"/>
                          </a:solidFill>
                        </a:rPr>
                        <a:t>19</a:t>
                      </a:r>
                      <a:endParaRPr lang="ru-RU" sz="1200" b="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bg1"/>
                          </a:solidFill>
                        </a:rPr>
                        <a:t>39,1</a:t>
                      </a:r>
                      <a:endParaRPr lang="ru-RU" sz="1200" b="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 smtClean="0">
                          <a:solidFill>
                            <a:schemeClr val="bg1"/>
                          </a:solidFill>
                        </a:rPr>
                        <a:t>I</a:t>
                      </a:r>
                      <a:endParaRPr lang="en-US" sz="1200" b="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bg1"/>
                          </a:solidFill>
                        </a:rPr>
                        <a:t>металл</a:t>
                      </a:r>
                      <a:endParaRPr lang="ru-RU" sz="1200" b="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bg1"/>
                          </a:solidFill>
                        </a:rPr>
                        <a:t>771</a:t>
                      </a:r>
                      <a:endParaRPr lang="ru-RU" sz="1200" b="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bg1"/>
                          </a:solidFill>
                        </a:rPr>
                        <a:t>63,5</a:t>
                      </a:r>
                      <a:endParaRPr lang="ru-RU" sz="1200" b="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bg1"/>
                          </a:solidFill>
                        </a:rPr>
                        <a:t>Металл серебристо-белого цвета</a:t>
                      </a:r>
                      <a:endParaRPr lang="ru-RU" sz="1200" b="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</a:tr>
              <a:tr h="485930"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bg1"/>
                          </a:solidFill>
                        </a:rPr>
                        <a:t>Кальций (</a:t>
                      </a:r>
                      <a:r>
                        <a:rPr lang="ru-RU" sz="1200" b="0" dirty="0" err="1" smtClean="0">
                          <a:solidFill>
                            <a:schemeClr val="bg1"/>
                          </a:solidFill>
                        </a:rPr>
                        <a:t>Ca</a:t>
                      </a:r>
                      <a:r>
                        <a:rPr lang="ru-RU" sz="1200" b="0" dirty="0" smtClean="0">
                          <a:solidFill>
                            <a:schemeClr val="bg1"/>
                          </a:solidFill>
                        </a:rPr>
                        <a:t>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bg1"/>
                          </a:solidFill>
                        </a:rPr>
                        <a:t>20</a:t>
                      </a:r>
                      <a:endParaRPr lang="ru-RU" sz="1200" b="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bg1"/>
                          </a:solidFill>
                        </a:rPr>
                        <a:t>40,8</a:t>
                      </a:r>
                      <a:endParaRPr lang="ru-RU" sz="1200" b="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 smtClean="0">
                          <a:solidFill>
                            <a:schemeClr val="bg1"/>
                          </a:solidFill>
                        </a:rPr>
                        <a:t>II</a:t>
                      </a:r>
                      <a:endParaRPr lang="en-US" sz="1200" b="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bg1"/>
                          </a:solidFill>
                        </a:rPr>
                        <a:t>металл</a:t>
                      </a:r>
                      <a:endParaRPr lang="ru-RU" sz="1200" b="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bg1"/>
                          </a:solidFill>
                        </a:rPr>
                        <a:t>1495</a:t>
                      </a:r>
                      <a:endParaRPr lang="ru-RU" sz="1200" b="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bg1"/>
                          </a:solidFill>
                        </a:rPr>
                        <a:t>842</a:t>
                      </a:r>
                      <a:endParaRPr lang="ru-RU" sz="1200" b="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bg1"/>
                          </a:solidFill>
                        </a:rPr>
                        <a:t>Твёрдый белый металл</a:t>
                      </a:r>
                      <a:endParaRPr lang="ru-RU" sz="1200" b="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</a:tr>
              <a:tr h="643061">
                <a:tc>
                  <a:txBody>
                    <a:bodyPr/>
                    <a:lstStyle/>
                    <a:p>
                      <a:pPr algn="ctr"/>
                      <a:r>
                        <a:rPr lang="ru-RU" sz="1200" b="0" u="none" strike="noStrike" dirty="0">
                          <a:solidFill>
                            <a:schemeClr val="bg1"/>
                          </a:solidFill>
                        </a:rPr>
                        <a:t>Магний (</a:t>
                      </a:r>
                      <a:r>
                        <a:rPr lang="en-IE" sz="1200" b="0" u="none" strike="noStrike" dirty="0">
                          <a:solidFill>
                            <a:schemeClr val="bg1"/>
                          </a:solidFill>
                        </a:rPr>
                        <a:t>Mg)</a:t>
                      </a:r>
                      <a:endParaRPr lang="en-IE" sz="1200" b="0" dirty="0">
                        <a:solidFill>
                          <a:schemeClr val="bg1"/>
                        </a:solidFill>
                      </a:endParaRPr>
                    </a:p>
                  </a:txBody>
                  <a:tcPr marL="66675" marR="161925" marT="38100" marB="381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>
                          <a:solidFill>
                            <a:schemeClr val="bg1"/>
                          </a:solidFill>
                        </a:rPr>
                        <a:t>12</a:t>
                      </a:r>
                    </a:p>
                  </a:txBody>
                  <a:tcPr marL="66675" marR="161925" marT="38100" marB="381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>
                          <a:solidFill>
                            <a:schemeClr val="bg1"/>
                          </a:solidFill>
                        </a:rPr>
                        <a:t>24,31</a:t>
                      </a:r>
                    </a:p>
                  </a:txBody>
                  <a:tcPr marL="66675" marR="161925" marT="38100" marB="381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1200" b="0">
                          <a:solidFill>
                            <a:schemeClr val="bg1"/>
                          </a:solidFill>
                        </a:rPr>
                        <a:t>II</a:t>
                      </a:r>
                    </a:p>
                  </a:txBody>
                  <a:tcPr marL="66675" marR="161925" marT="38100" marB="381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>
                          <a:solidFill>
                            <a:schemeClr val="bg1"/>
                          </a:solidFill>
                        </a:rPr>
                        <a:t>металл</a:t>
                      </a:r>
                    </a:p>
                  </a:txBody>
                  <a:tcPr marL="66675" marR="161925" marT="38100" marB="381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>
                          <a:solidFill>
                            <a:schemeClr val="bg1"/>
                          </a:solidFill>
                        </a:rPr>
                        <a:t>1095</a:t>
                      </a:r>
                    </a:p>
                  </a:txBody>
                  <a:tcPr marL="66675" marR="161925" marT="38100" marB="381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>
                          <a:solidFill>
                            <a:schemeClr val="bg1"/>
                          </a:solidFill>
                        </a:rPr>
                        <a:t>650</a:t>
                      </a:r>
                    </a:p>
                  </a:txBody>
                  <a:tcPr marL="66675" marR="161925" marT="38100" marB="381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>
                          <a:solidFill>
                            <a:schemeClr val="bg1"/>
                          </a:solidFill>
                        </a:rPr>
                        <a:t>металл серебристо-белого цвета</a:t>
                      </a:r>
                    </a:p>
                  </a:txBody>
                  <a:tcPr marL="66675" marR="161925" marT="38100" marB="38100" anchor="ctr"/>
                </a:tc>
              </a:tr>
              <a:tr h="826793">
                <a:tc>
                  <a:txBody>
                    <a:bodyPr/>
                    <a:lstStyle/>
                    <a:p>
                      <a:pPr algn="ctr"/>
                      <a:r>
                        <a:rPr lang="ru-RU" sz="1200" b="0" u="none" strike="noStrike" dirty="0">
                          <a:solidFill>
                            <a:schemeClr val="bg1"/>
                          </a:solidFill>
                        </a:rPr>
                        <a:t>Сера (</a:t>
                      </a:r>
                      <a:r>
                        <a:rPr lang="en-IE" sz="1200" b="0" u="none" strike="noStrike" dirty="0">
                          <a:solidFill>
                            <a:schemeClr val="bg1"/>
                          </a:solidFill>
                        </a:rPr>
                        <a:t>S</a:t>
                      </a:r>
                      <a:r>
                        <a:rPr lang="en-IE" sz="1200" b="0" u="none" strike="noStrike" dirty="0" smtClean="0">
                          <a:solidFill>
                            <a:schemeClr val="bg1"/>
                          </a:solidFill>
                        </a:rPr>
                        <a:t>)</a:t>
                      </a:r>
                      <a:endParaRPr lang="en-IE" sz="1200" b="0" dirty="0">
                        <a:solidFill>
                          <a:schemeClr val="bg1"/>
                        </a:solidFill>
                      </a:endParaRPr>
                    </a:p>
                  </a:txBody>
                  <a:tcPr marL="66675" marR="161925" marT="38100" marB="381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>
                          <a:solidFill>
                            <a:schemeClr val="bg1"/>
                          </a:solidFill>
                        </a:rPr>
                        <a:t>16</a:t>
                      </a:r>
                    </a:p>
                  </a:txBody>
                  <a:tcPr marL="66675" marR="161925" marT="38100" marB="381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>
                          <a:solidFill>
                            <a:schemeClr val="bg1"/>
                          </a:solidFill>
                        </a:rPr>
                        <a:t>3,07</a:t>
                      </a:r>
                    </a:p>
                  </a:txBody>
                  <a:tcPr marL="66675" marR="161925" marT="38100" marB="381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1200" b="0">
                          <a:solidFill>
                            <a:schemeClr val="bg1"/>
                          </a:solidFill>
                        </a:rPr>
                        <a:t>VI</a:t>
                      </a:r>
                    </a:p>
                  </a:txBody>
                  <a:tcPr marL="66675" marR="161925" marT="38100" marB="381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>
                          <a:solidFill>
                            <a:schemeClr val="bg1"/>
                          </a:solidFill>
                        </a:rPr>
                        <a:t>неметалл</a:t>
                      </a:r>
                    </a:p>
                  </a:txBody>
                  <a:tcPr marL="66675" marR="161925" marT="38100" marB="381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>
                          <a:solidFill>
                            <a:schemeClr val="bg1"/>
                          </a:solidFill>
                        </a:rPr>
                        <a:t>444, 6</a:t>
                      </a:r>
                    </a:p>
                  </a:txBody>
                  <a:tcPr marL="66675" marR="161925" marT="38100" marB="381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>
                          <a:solidFill>
                            <a:schemeClr val="bg1"/>
                          </a:solidFill>
                        </a:rPr>
                        <a:t>112,8</a:t>
                      </a:r>
                    </a:p>
                  </a:txBody>
                  <a:tcPr marL="66675" marR="161925" marT="38100" marB="381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>
                          <a:solidFill>
                            <a:schemeClr val="bg1"/>
                          </a:solidFill>
                        </a:rPr>
                        <a:t>хрупкие кристаллы желтого цвета</a:t>
                      </a:r>
                    </a:p>
                  </a:txBody>
                  <a:tcPr marL="66675" marR="161925" marT="38100" marB="38100" anchor="ctr"/>
                </a:tc>
              </a:tr>
              <a:tr h="1007197">
                <a:tc>
                  <a:txBody>
                    <a:bodyPr/>
                    <a:lstStyle/>
                    <a:p>
                      <a:pPr algn="ctr"/>
                      <a:r>
                        <a:rPr lang="ru-RU" sz="1200" b="0" u="none" strike="noStrike" dirty="0">
                          <a:solidFill>
                            <a:schemeClr val="bg1"/>
                          </a:solidFill>
                        </a:rPr>
                        <a:t>Железо (</a:t>
                      </a:r>
                      <a:r>
                        <a:rPr lang="en-IE" sz="1200" b="0" u="none" strike="noStrike" dirty="0">
                          <a:solidFill>
                            <a:schemeClr val="bg1"/>
                          </a:solidFill>
                        </a:rPr>
                        <a:t>Fe)</a:t>
                      </a:r>
                      <a:endParaRPr lang="en-IE" sz="1200" b="0" dirty="0">
                        <a:solidFill>
                          <a:schemeClr val="bg1"/>
                        </a:solidFill>
                      </a:endParaRPr>
                    </a:p>
                  </a:txBody>
                  <a:tcPr marL="66675" marR="161925" marT="38100" marB="381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>
                          <a:solidFill>
                            <a:schemeClr val="bg1"/>
                          </a:solidFill>
                        </a:rPr>
                        <a:t>26</a:t>
                      </a:r>
                    </a:p>
                  </a:txBody>
                  <a:tcPr marL="66675" marR="161925" marT="38100" marB="381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>
                          <a:solidFill>
                            <a:schemeClr val="bg1"/>
                          </a:solidFill>
                        </a:rPr>
                        <a:t>55,85</a:t>
                      </a:r>
                    </a:p>
                  </a:txBody>
                  <a:tcPr marL="66675" marR="161925" marT="38100" marB="381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1200" b="0">
                          <a:solidFill>
                            <a:schemeClr val="bg1"/>
                          </a:solidFill>
                        </a:rPr>
                        <a:t>VIII</a:t>
                      </a:r>
                    </a:p>
                  </a:txBody>
                  <a:tcPr marL="66675" marR="161925" marT="38100" marB="381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>
                          <a:solidFill>
                            <a:schemeClr val="bg1"/>
                          </a:solidFill>
                        </a:rPr>
                        <a:t>металл</a:t>
                      </a:r>
                    </a:p>
                  </a:txBody>
                  <a:tcPr marL="66675" marR="161925" marT="38100" marB="381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>
                          <a:solidFill>
                            <a:schemeClr val="bg1"/>
                          </a:solidFill>
                        </a:rPr>
                        <a:t>1539</a:t>
                      </a:r>
                    </a:p>
                  </a:txBody>
                  <a:tcPr marL="66675" marR="161925" marT="38100" marB="381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>
                          <a:solidFill>
                            <a:schemeClr val="bg1"/>
                          </a:solidFill>
                        </a:rPr>
                        <a:t>2870</a:t>
                      </a:r>
                    </a:p>
                  </a:txBody>
                  <a:tcPr marL="66675" marR="161925" marT="38100" marB="381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>
                          <a:solidFill>
                            <a:schemeClr val="bg1"/>
                          </a:solidFill>
                        </a:rPr>
                        <a:t>металл серебристого цвета</a:t>
                      </a:r>
                    </a:p>
                  </a:txBody>
                  <a:tcPr marL="66675" marR="161925" marT="38100" marB="3810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23251549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418" y="163773"/>
            <a:ext cx="10972800" cy="887104"/>
          </a:xfrm>
        </p:spPr>
        <p:txBody>
          <a:bodyPr/>
          <a:lstStyle/>
          <a:p>
            <a:pPr algn="l" defTabSz="914400">
              <a:spcBef>
                <a:spcPts val="1"/>
              </a:spcBef>
              <a:buNone/>
            </a:pPr>
            <a:r>
              <a:rPr lang="ru-RU" sz="5800" b="0" i="0" dirty="0" smtClean="0">
                <a:solidFill>
                  <a:schemeClr val="tx1"/>
                </a:solidFill>
                <a:latin typeface="Arial"/>
                <a:ea typeface="+mj-ea"/>
                <a:cs typeface="+mj-cs"/>
              </a:rPr>
              <a:t>Натрий и хлор.</a:t>
            </a:r>
            <a:endParaRPr lang="ru-RU" sz="5800" b="0" i="0" dirty="0">
              <a:solidFill>
                <a:schemeClr val="tx1"/>
              </a:solidFill>
              <a:latin typeface="Arial"/>
              <a:ea typeface="+mj-ea"/>
              <a:cs typeface="+mj-cs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4069" y="1037230"/>
            <a:ext cx="9100308" cy="4694830"/>
          </a:xfrm>
        </p:spPr>
        <p:txBody>
          <a:bodyPr>
            <a:normAutofit fontScale="92500" lnSpcReduction="20000"/>
          </a:bodyPr>
          <a:lstStyle/>
          <a:p>
            <a:r>
              <a:rPr lang="ru-RU" u="sng" dirty="0" smtClean="0">
                <a:solidFill>
                  <a:schemeClr val="accent1"/>
                </a:solidFill>
              </a:rPr>
              <a:t>Натрий и хлор</a:t>
            </a:r>
            <a:r>
              <a:rPr lang="ru-RU" dirty="0" smtClean="0">
                <a:solidFill>
                  <a:schemeClr val="tx1"/>
                </a:solidFill>
              </a:rPr>
              <a:t> - это сама жизнь. Более того - это соль нашей жизни в прямом и переносном значении данного слова, ведь химическая формула поваренной соли состоит из этих двух элементов (</a:t>
            </a:r>
            <a:r>
              <a:rPr lang="ru-RU" dirty="0" err="1" smtClean="0">
                <a:solidFill>
                  <a:schemeClr val="tx1"/>
                </a:solidFill>
              </a:rPr>
              <a:t>NaCl</a:t>
            </a:r>
            <a:r>
              <a:rPr lang="ru-RU" dirty="0" smtClean="0">
                <a:solidFill>
                  <a:schemeClr val="tx1"/>
                </a:solidFill>
              </a:rPr>
              <a:t>).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Основой крови любого живого организма является солевой раствор слабой концентрации; в состав желудочного сока тоже входит соль; даже негативные наши эмоциональные излияния - слёзы - солены на вкус.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Натрий поддерживает нормальную сократимость мышц, тонус сосудистых стенок, процессы возбудимости и расслабления. В костной ткани депонируется до 30% натрия, примерно столько же его в клеточной системе организма.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Суточная потребность в натрии у взрослых составляет 4-5 г. При повышенной концентрации натрия в крови человек ощущает чувство жажды.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Хлор участвует в регуляции водного равновесия в организме, в регуляции функции почек. Его больше всего в коже и в лёгких. Суточная потребность в хлоре - 7,5-10 г.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Соль - минерал, который щедро дарит нам природа, - проще говоря, натуральная биологически активная добавка к пище.</a:t>
            </a:r>
          </a:p>
          <a:p>
            <a:r>
              <a:rPr lang="ru-RU" dirty="0" smtClean="0"/>
              <a:t/>
            </a:r>
            <a:br>
              <a:rPr lang="ru-RU" dirty="0" smtClean="0"/>
            </a:br>
            <a:endParaRPr lang="ru-RU" sz="2000" b="0" i="0" dirty="0">
              <a:solidFill>
                <a:schemeClr val="tx1">
                  <a:lumMod val="50000"/>
                </a:schemeClr>
              </a:solidFill>
              <a:latin typeface="Arial"/>
              <a:ea typeface="+mn-ea"/>
              <a:cs typeface="+mn-cs"/>
            </a:endParaRPr>
          </a:p>
        </p:txBody>
      </p:sp>
      <p:pic>
        <p:nvPicPr>
          <p:cNvPr id="6" name="Рисунок 5" descr="17_Cl-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17040" y="3640542"/>
            <a:ext cx="2492990" cy="1869742"/>
          </a:xfrm>
          <a:prstGeom prst="rect">
            <a:avLst/>
          </a:prstGeom>
        </p:spPr>
      </p:pic>
      <p:pic>
        <p:nvPicPr>
          <p:cNvPr id="7" name="Рисунок 6" descr="natriy-ego-znachenie-v-organizme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517039" y="1665026"/>
            <a:ext cx="2433849" cy="18253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82303610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defTabSz="914400">
              <a:lnSpc>
                <a:spcPct val="90000"/>
              </a:lnSpc>
              <a:spcBef>
                <a:spcPts val="1"/>
              </a:spcBef>
              <a:buNone/>
            </a:pPr>
            <a:r>
              <a:rPr lang="ru-RU" sz="3400" b="0" i="0" dirty="0" smtClean="0">
                <a:solidFill>
                  <a:schemeClr val="tx1"/>
                </a:solidFill>
                <a:latin typeface="Arial"/>
                <a:ea typeface="+mj-ea"/>
                <a:cs typeface="+mj-cs"/>
              </a:rPr>
              <a:t>Кальций.</a:t>
            </a:r>
            <a:endParaRPr lang="ru-RU" sz="3400" b="0" i="0" dirty="0">
              <a:solidFill>
                <a:schemeClr val="tx1"/>
              </a:solidFill>
              <a:latin typeface="Arial"/>
              <a:ea typeface="+mj-ea"/>
              <a:cs typeface="+mj-cs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357116" y="1414249"/>
            <a:ext cx="10274490" cy="5443751"/>
          </a:xfrm>
        </p:spPr>
        <p:txBody>
          <a:bodyPr>
            <a:noAutofit/>
          </a:bodyPr>
          <a:lstStyle/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ru-RU" sz="1250" dirty="0" smtClean="0"/>
              <a:t>Значение </a:t>
            </a:r>
            <a:r>
              <a:rPr lang="ru-RU" sz="1250" u="sng" dirty="0" smtClean="0">
                <a:hlinkClick r:id="rId2"/>
              </a:rPr>
              <a:t>кальция</a:t>
            </a:r>
            <a:r>
              <a:rPr lang="ru-RU" sz="1250" dirty="0" smtClean="0"/>
              <a:t> в обмене веществ организма человека трудно переоценить. Он участвует в функционировании </a:t>
            </a:r>
            <a:r>
              <a:rPr lang="ru-RU" sz="1250" dirty="0" err="1" smtClean="0"/>
              <a:t>сердечно-сосудистой</a:t>
            </a:r>
            <a:r>
              <a:rPr lang="ru-RU" sz="1250" dirty="0" smtClean="0"/>
              <a:t> и нервной систем, в процессе свёртываемости крови, в выработке гормонов, ферментов и белков, в сокращении и расслаблении мышц и особенно - в обеспечении прочности костей скелета</a:t>
            </a:r>
            <a:r>
              <a:rPr lang="ru-RU" sz="1250" dirty="0" smtClean="0"/>
              <a:t>.</a:t>
            </a:r>
            <a:r>
              <a:rPr lang="ru-RU" sz="1250" dirty="0" smtClean="0"/>
              <a:t> Учёные утверждают, что 99% кальция содержится в костях, поэтому они служат основным резервуаром кальция в нашем организме.</a:t>
            </a:r>
          </a:p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ru-RU" sz="1250" dirty="0" smtClean="0"/>
              <a:t>Недостаток кальция может вызывать боли в костях и мышцах, мышечные судороги, головные боли, плохой сон, раздражительность и утомляемость, депрессивное настроение, нарушение </a:t>
            </a:r>
            <a:r>
              <a:rPr lang="ru-RU" sz="1250" u="sng" dirty="0" smtClean="0"/>
              <a:t>артериального давления</a:t>
            </a:r>
            <a:r>
              <a:rPr lang="ru-RU" sz="1250" dirty="0" smtClean="0"/>
              <a:t>, деформацию суставов</a:t>
            </a:r>
            <a:r>
              <a:rPr lang="ru-RU" sz="1250" dirty="0" smtClean="0"/>
              <a:t>, </a:t>
            </a:r>
            <a:r>
              <a:rPr lang="ru-RU" sz="1250" u="sng" dirty="0" err="1" smtClean="0"/>
              <a:t>остеопороз</a:t>
            </a:r>
            <a:r>
              <a:rPr lang="ru-RU" sz="1250" dirty="0" smtClean="0"/>
              <a:t> (хрупкость костей), следствием которого являются легко возникающие переломы.</a:t>
            </a:r>
          </a:p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ru-RU" sz="1250" dirty="0" smtClean="0"/>
              <a:t>Нехватка кальция в организме - это отсутствие стройности фигуры, блеска в глазах; это тусклые блеклые волосы, ломкие ногти, разрушение зубов и воспаление дёсен; нездоровый цвет лица. А при большом дефиците кальция лицо может даже искривляться.</a:t>
            </a:r>
          </a:p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ru-RU" sz="1250" u="sng" dirty="0" smtClean="0">
                <a:hlinkClick r:id="rId2"/>
              </a:rPr>
              <a:t>Кальций</a:t>
            </a:r>
            <a:r>
              <a:rPr lang="ru-RU" sz="1250" dirty="0" smtClean="0"/>
              <a:t> не усваивается без </a:t>
            </a:r>
            <a:r>
              <a:rPr lang="ru-RU" sz="1250" u="sng" dirty="0" smtClean="0">
                <a:hlinkClick r:id="rId3"/>
              </a:rPr>
              <a:t>витаминов</a:t>
            </a:r>
            <a:r>
              <a:rPr lang="ru-RU" sz="1250" dirty="0" smtClean="0"/>
              <a:t> группы D, поэтому следует выбирать препараты кальция с витамином D или же дополнительно принимать жирорастворимый витамин D в осенне-зимний период.</a:t>
            </a:r>
          </a:p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ru-RU" sz="1250" dirty="0" smtClean="0"/>
              <a:t>Летом этот витамин вырабатывается в коже человека под воздействием солнечных лучей: солнечный загар в разумных пределах ещё никому не повредил.</a:t>
            </a:r>
          </a:p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ru-RU" sz="1250" dirty="0" smtClean="0"/>
              <a:t>У </a:t>
            </a:r>
            <a:r>
              <a:rPr lang="ru-RU" sz="1250" u="sng" dirty="0" smtClean="0">
                <a:hlinkClick r:id="rId2"/>
              </a:rPr>
              <a:t>кальция</a:t>
            </a:r>
            <a:r>
              <a:rPr lang="ru-RU" sz="1250" dirty="0" smtClean="0"/>
              <a:t> есть свои «враги», которые мешают его усвоению или же «изгоняют» его из организма. К ним относятся:</a:t>
            </a:r>
          </a:p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ru-RU" sz="1250" dirty="0" smtClean="0"/>
              <a:t>- </a:t>
            </a:r>
            <a:r>
              <a:rPr lang="ru-RU" sz="1250" u="sng" dirty="0" smtClean="0">
                <a:hlinkClick r:id="rId4"/>
              </a:rPr>
              <a:t>стрессы</a:t>
            </a:r>
            <a:r>
              <a:rPr lang="ru-RU" sz="1250" dirty="0" smtClean="0"/>
              <a:t>,</a:t>
            </a:r>
            <a:br>
              <a:rPr lang="ru-RU" sz="1250" dirty="0" smtClean="0"/>
            </a:br>
            <a:r>
              <a:rPr lang="ru-RU" sz="1250" dirty="0" smtClean="0"/>
              <a:t>- злоупотребление кофе,</a:t>
            </a:r>
            <a:br>
              <a:rPr lang="ru-RU" sz="1250" dirty="0" smtClean="0"/>
            </a:br>
            <a:r>
              <a:rPr lang="ru-RU" sz="1250" dirty="0" smtClean="0"/>
              <a:t>- злоупотребление алкоголем,</a:t>
            </a:r>
            <a:br>
              <a:rPr lang="ru-RU" sz="1250" dirty="0" smtClean="0"/>
            </a:br>
            <a:r>
              <a:rPr lang="ru-RU" sz="1250" dirty="0" smtClean="0"/>
              <a:t>- приём противосудорожных лекарственных препаратов,</a:t>
            </a:r>
            <a:br>
              <a:rPr lang="ru-RU" sz="1250" dirty="0" smtClean="0"/>
            </a:br>
            <a:r>
              <a:rPr lang="ru-RU" sz="1250" dirty="0" smtClean="0"/>
              <a:t>- курение,</a:t>
            </a:r>
            <a:br>
              <a:rPr lang="ru-RU" sz="1250" dirty="0" smtClean="0"/>
            </a:br>
            <a:r>
              <a:rPr lang="ru-RU" sz="1250" dirty="0" smtClean="0"/>
              <a:t>- малоподвижный образ жизни,</a:t>
            </a:r>
            <a:br>
              <a:rPr lang="ru-RU" sz="1250" dirty="0" smtClean="0"/>
            </a:br>
            <a:r>
              <a:rPr lang="ru-RU" sz="1250" dirty="0" smtClean="0"/>
              <a:t>- беременность, роды и кормление грудью</a:t>
            </a:r>
            <a:r>
              <a:rPr lang="ru-RU" sz="1250" dirty="0" smtClean="0"/>
              <a:t>.</a:t>
            </a:r>
            <a:endParaRPr lang="ru-RU" sz="1250" dirty="0"/>
          </a:p>
        </p:txBody>
      </p:sp>
      <p:pic>
        <p:nvPicPr>
          <p:cNvPr id="7" name="Рисунок 6" descr="20_Ca-1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530683" y="4872250"/>
            <a:ext cx="2374714" cy="17810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77806116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defTabSz="914400">
              <a:lnSpc>
                <a:spcPct val="90000"/>
              </a:lnSpc>
              <a:spcBef>
                <a:spcPts val="1"/>
              </a:spcBef>
              <a:buNone/>
            </a:pPr>
            <a:r>
              <a:rPr lang="ru-RU" sz="3400" b="0" i="0" dirty="0" smtClean="0">
                <a:solidFill>
                  <a:schemeClr val="tx1"/>
                </a:solidFill>
                <a:latin typeface="Arial"/>
                <a:ea typeface="+mj-ea"/>
                <a:cs typeface="+mj-cs"/>
              </a:rPr>
              <a:t>Фосфор.</a:t>
            </a:r>
            <a:endParaRPr lang="ru-RU" sz="3400" b="0" i="0" dirty="0">
              <a:solidFill>
                <a:schemeClr val="tx1"/>
              </a:solidFill>
              <a:latin typeface="Arial"/>
              <a:ea typeface="+mj-ea"/>
              <a:cs typeface="+mj-cs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0" y="1496136"/>
            <a:ext cx="8939284" cy="5361863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Фосфор - элемент энергетики и ума. Входит в состав высокоэнергетических соединений, выполняет функцию топлива, универсального носителя энергии.</a:t>
            </a:r>
          </a:p>
          <a:p>
            <a:r>
              <a:rPr lang="ru-RU" dirty="0" smtClean="0"/>
              <a:t>В организме содержится во всех средах и тканях, депонируется в костной и мышечной тканях. Наша суточная потребность в фосфоре - от 1 до 4,6 г. Много фосфора в рыбе и молочных продуктах.</a:t>
            </a:r>
          </a:p>
          <a:p>
            <a:r>
              <a:rPr lang="ru-RU" dirty="0" smtClean="0"/>
              <a:t>Два рыбных дня в неделю, как когда-то было заведено в столовых, хороший опыт прошлого и его стоит возобновить! Если же у вас нет такой возможности, следует употреблять препараты фосфора. При этом необходимо знать, что фосфор всегда идёт в паре с кальцием, это - неразлучная парочка.</a:t>
            </a:r>
          </a:p>
          <a:p>
            <a:r>
              <a:rPr lang="ru-RU" dirty="0" smtClean="0"/>
              <a:t>Нарушение в обмене фосфора влечёт за собой нарушение обмена кальция и наоборот, поэтому выбирайте комплексы микроэлементов, где эти два элемента находятся в соединении - например, глицерофосфат кальция.</a:t>
            </a:r>
          </a:p>
          <a:p>
            <a:endParaRPr lang="ru-RU" dirty="0"/>
          </a:p>
        </p:txBody>
      </p:sp>
      <p:pic>
        <p:nvPicPr>
          <p:cNvPr id="7" name="Рисунок 6" descr="15_p-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84690" y="2047164"/>
            <a:ext cx="3143536" cy="23576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34139457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 defTabSz="914400">
              <a:spcBef>
                <a:spcPts val="1"/>
              </a:spcBef>
              <a:buNone/>
            </a:pPr>
            <a:r>
              <a:rPr lang="ru-RU" sz="3600" b="1" i="0" dirty="0" smtClean="0">
                <a:solidFill>
                  <a:schemeClr val="tx1"/>
                </a:solidFill>
                <a:latin typeface="Arial"/>
                <a:ea typeface="+mj-ea"/>
                <a:cs typeface="+mj-cs"/>
              </a:rPr>
              <a:t>Калий.</a:t>
            </a:r>
            <a:endParaRPr lang="ru-RU" sz="3600" b="1" i="0" dirty="0">
              <a:solidFill>
                <a:schemeClr val="tx1"/>
              </a:solidFill>
              <a:latin typeface="Arial"/>
              <a:ea typeface="+mj-ea"/>
              <a:cs typeface="+mj-cs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 marL="0" indent="0" algn="l" defTabSz="914400">
              <a:spcBef>
                <a:spcPts val="2200"/>
              </a:spcBef>
              <a:buNone/>
            </a:pPr>
            <a:endParaRPr lang="ru-RU" sz="1600" b="0" i="0" dirty="0">
              <a:solidFill>
                <a:schemeClr val="tx1"/>
              </a:solidFill>
              <a:latin typeface="Arial"/>
              <a:ea typeface="+mn-ea"/>
              <a:cs typeface="+mn-cs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Калий - элемент мышечной силы. Наряду с натрием обеспечивает работу так называемого </a:t>
            </a:r>
            <a:r>
              <a:rPr lang="ru-RU" dirty="0" err="1" smtClean="0"/>
              <a:t>калий-натриевого</a:t>
            </a:r>
            <a:r>
              <a:rPr lang="ru-RU" dirty="0" smtClean="0"/>
              <a:t> насоса, за счёт которого сокращаются и расслабляются наши мышцы.</a:t>
            </a:r>
          </a:p>
          <a:p>
            <a:r>
              <a:rPr lang="ru-RU" dirty="0" smtClean="0"/>
              <a:t>При малейшем нарушении обмена калия страдает сердечная мышца, что проявляется в слабости, головокружении, сердцебиении, отёках.</a:t>
            </a:r>
          </a:p>
          <a:p>
            <a:r>
              <a:rPr lang="ru-RU" dirty="0" smtClean="0"/>
              <a:t>И если вы не съедаете 3-4 мг калия в день в виде винограда, изюма, абрикосов, кураги, моркови, болгарского перца, печёного картофеля с кожурой, то необходимо пополнять его запасы за счёт приёма синтетических микроэлементов.</a:t>
            </a:r>
          </a:p>
          <a:p>
            <a:endParaRPr lang="ru-RU" dirty="0"/>
          </a:p>
        </p:txBody>
      </p:sp>
      <p:pic>
        <p:nvPicPr>
          <p:cNvPr id="6" name="Рисунок 5" descr="images (4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7807" y="3383542"/>
            <a:ext cx="3626395" cy="27162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60555246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defTabSz="914400">
              <a:lnSpc>
                <a:spcPct val="90000"/>
              </a:lnSpc>
              <a:spcBef>
                <a:spcPts val="1"/>
              </a:spcBef>
              <a:buNone/>
            </a:pPr>
            <a:r>
              <a:rPr lang="ru-RU" sz="3400" b="0" i="0" dirty="0" smtClean="0">
                <a:solidFill>
                  <a:schemeClr val="tx1"/>
                </a:solidFill>
                <a:latin typeface="Arial"/>
                <a:ea typeface="+mj-ea"/>
                <a:cs typeface="+mj-cs"/>
              </a:rPr>
              <a:t>Магний.</a:t>
            </a:r>
            <a:endParaRPr lang="ru-RU" sz="3400" b="0" i="0" dirty="0">
              <a:solidFill>
                <a:schemeClr val="tx1"/>
              </a:solidFill>
              <a:latin typeface="Arial"/>
              <a:ea typeface="+mj-ea"/>
              <a:cs typeface="+mj-cs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66800" y="1714500"/>
            <a:ext cx="8582167" cy="4457700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Магний - элемент противоспазматический, элемент спокойствия. Очень важен для организма, так как в его присутствии работают почти все ферменты - вещества, с помощью которых проходят процессы обмена веществ</a:t>
            </a:r>
            <a:r>
              <a:rPr lang="ru-RU" dirty="0" smtClean="0"/>
              <a:t>.</a:t>
            </a:r>
            <a:r>
              <a:rPr lang="ru-RU" dirty="0" smtClean="0"/>
              <a:t> При недостатке магния наблюдаются мышечные подёргивания, спазмы, судороги, боли в животе, раздражительность.</a:t>
            </a:r>
          </a:p>
          <a:p>
            <a:r>
              <a:rPr lang="ru-RU" dirty="0" smtClean="0"/>
              <a:t>Дефицит магния сопровождает такие серьёзные заболевания, как эпилепсия, инфаркт миокарда, хронический алкоголизм, гипертония; введение солей магния в организм при </a:t>
            </a:r>
            <a:r>
              <a:rPr lang="ru-RU" dirty="0" err="1" smtClean="0"/>
              <a:t>онкозаболеваниях</a:t>
            </a:r>
            <a:r>
              <a:rPr lang="ru-RU" dirty="0" smtClean="0"/>
              <a:t> замедляет рост опухолей.</a:t>
            </a:r>
          </a:p>
          <a:p>
            <a:r>
              <a:rPr lang="ru-RU" dirty="0" smtClean="0"/>
              <a:t>Источником магния является, в основном, растительная пища. В сутки человек должен получить 0,5-1 г этого замечательного элемента. При голодании в организме быстро образуется дефицит магния.</a:t>
            </a:r>
          </a:p>
          <a:p>
            <a:pPr>
              <a:buFont typeface="Arial"/>
              <a:buChar char="•"/>
            </a:pPr>
            <a:endParaRPr lang="ru-RU" sz="2200" b="0" i="0" dirty="0">
              <a:solidFill>
                <a:schemeClr val="tx1"/>
              </a:solidFill>
              <a:latin typeface="Arial"/>
              <a:ea typeface="+mn-ea"/>
              <a:cs typeface="+mn-cs"/>
            </a:endParaRPr>
          </a:p>
        </p:txBody>
      </p:sp>
      <p:pic>
        <p:nvPicPr>
          <p:cNvPr id="4" name="Рисунок 3" descr="images (5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43694" y="2805327"/>
            <a:ext cx="2466975" cy="1847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39654435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Academic Science 16x9">
  <a:themeElements>
    <a:clrScheme name="AcademicScience">
      <a:dk1>
        <a:srgbClr val="000000"/>
      </a:dk1>
      <a:lt1>
        <a:sysClr val="window" lastClr="FFFFFF"/>
      </a:lt1>
      <a:dk2>
        <a:srgbClr val="1B1B1B"/>
      </a:dk2>
      <a:lt2>
        <a:srgbClr val="E5E8E8"/>
      </a:lt2>
      <a:accent1>
        <a:srgbClr val="00B0EA"/>
      </a:accent1>
      <a:accent2>
        <a:srgbClr val="45AE22"/>
      </a:accent2>
      <a:accent3>
        <a:srgbClr val="FFFF00"/>
      </a:accent3>
      <a:accent4>
        <a:srgbClr val="F2760D"/>
      </a:accent4>
      <a:accent5>
        <a:srgbClr val="BB2B35"/>
      </a:accent5>
      <a:accent6>
        <a:srgbClr val="6C3CA2"/>
      </a:accent6>
      <a:hlink>
        <a:srgbClr val="00B0EA"/>
      </a:hlink>
      <a:folHlink>
        <a:srgbClr val="969696"/>
      </a:folHlink>
    </a:clrScheme>
    <a:fontScheme name="Arial">
      <a:majorFont>
        <a:latin typeface="Aria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ScienceProject_16x9_TP102922646.potx" id="{D4330FC2-E51C-471F-B33C-B2D9B5539F39}" vid="{A7C22774-E6E1-4084-AAA8-77BC80B4FD94}"/>
    </a:ext>
  </a:extLst>
</a:theme>
</file>

<file path=ppt/theme/theme2.xml><?xml version="1.0" encoding="utf-8"?>
<a:theme xmlns:a="http://schemas.openxmlformats.org/drawingml/2006/main" name="Office Theme">
  <a:themeElements>
    <a:clrScheme name="AcademicScience">
      <a:dk1>
        <a:srgbClr val="000000"/>
      </a:dk1>
      <a:lt1>
        <a:sysClr val="window" lastClr="FFFFFF"/>
      </a:lt1>
      <a:dk2>
        <a:srgbClr val="1B1B1B"/>
      </a:dk2>
      <a:lt2>
        <a:srgbClr val="E5E8E8"/>
      </a:lt2>
      <a:accent1>
        <a:srgbClr val="00B0EA"/>
      </a:accent1>
      <a:accent2>
        <a:srgbClr val="45AE22"/>
      </a:accent2>
      <a:accent3>
        <a:srgbClr val="FFFF00"/>
      </a:accent3>
      <a:accent4>
        <a:srgbClr val="F2760D"/>
      </a:accent4>
      <a:accent5>
        <a:srgbClr val="BB2B35"/>
      </a:accent5>
      <a:accent6>
        <a:srgbClr val="6C3CA2"/>
      </a:accent6>
      <a:hlink>
        <a:srgbClr val="00B0EA"/>
      </a:hlink>
      <a:folHlink>
        <a:srgbClr val="969696"/>
      </a:folHlink>
    </a:clrScheme>
    <a:fontScheme name="Arial">
      <a:majorFont>
        <a:latin typeface="Aria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AcademicScience">
      <a:dk1>
        <a:srgbClr val="000000"/>
      </a:dk1>
      <a:lt1>
        <a:sysClr val="window" lastClr="FFFFFF"/>
      </a:lt1>
      <a:dk2>
        <a:srgbClr val="1B1B1B"/>
      </a:dk2>
      <a:lt2>
        <a:srgbClr val="E5E8E8"/>
      </a:lt2>
      <a:accent1>
        <a:srgbClr val="00B0EA"/>
      </a:accent1>
      <a:accent2>
        <a:srgbClr val="45AE22"/>
      </a:accent2>
      <a:accent3>
        <a:srgbClr val="FFFF00"/>
      </a:accent3>
      <a:accent4>
        <a:srgbClr val="F2760D"/>
      </a:accent4>
      <a:accent5>
        <a:srgbClr val="BB2B35"/>
      </a:accent5>
      <a:accent6>
        <a:srgbClr val="6C3CA2"/>
      </a:accent6>
      <a:hlink>
        <a:srgbClr val="00B0EA"/>
      </a:hlink>
      <a:folHlink>
        <a:srgbClr val="969696"/>
      </a:folHlink>
    </a:clrScheme>
    <a:fontScheme name="Arial">
      <a:majorFont>
        <a:latin typeface="Aria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72993B34-2A1E-4D69-B46F-FD7F62543E35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Презентация лабораторной работы (широкоэкранная)</Template>
  <TotalTime>0</TotalTime>
  <Words>399</Words>
  <Application>Microsoft Office PowerPoint</Application>
  <PresentationFormat>Произвольный</PresentationFormat>
  <Paragraphs>138</Paragraphs>
  <Slides>12</Slides>
  <Notes>4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Academic Science 16x9</vt:lpstr>
      <vt:lpstr>Макроэлементы.</vt:lpstr>
      <vt:lpstr>Макроэлементы-это…</vt:lpstr>
      <vt:lpstr>Делятся на…</vt:lpstr>
      <vt:lpstr>Немного о физических и химических свойтвах.</vt:lpstr>
      <vt:lpstr>Натрий и хлор.</vt:lpstr>
      <vt:lpstr>Кальций.</vt:lpstr>
      <vt:lpstr>Фосфор.</vt:lpstr>
      <vt:lpstr>Калий.</vt:lpstr>
      <vt:lpstr>Магний.</vt:lpstr>
      <vt:lpstr>Слайд 10</vt:lpstr>
      <vt:lpstr>Содержание макроэлементов в природе </vt:lpstr>
      <vt:lpstr>Нехватка макроэлементов в организме.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2014-12-17T19:36:31Z</dcterms:created>
  <dcterms:modified xsi:type="dcterms:W3CDTF">2014-12-19T08:06:00Z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TC029226479991</vt:lpwstr>
  </property>
</Properties>
</file>