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0" r:id="rId3"/>
    <p:sldId id="288" r:id="rId4"/>
    <p:sldId id="289" r:id="rId5"/>
    <p:sldId id="320" r:id="rId6"/>
    <p:sldId id="321" r:id="rId7"/>
    <p:sldId id="292" r:id="rId8"/>
    <p:sldId id="274" r:id="rId9"/>
    <p:sldId id="293" r:id="rId10"/>
    <p:sldId id="294" r:id="rId11"/>
    <p:sldId id="295" r:id="rId12"/>
    <p:sldId id="296" r:id="rId13"/>
    <p:sldId id="301" r:id="rId14"/>
    <p:sldId id="302" r:id="rId15"/>
    <p:sldId id="297" r:id="rId16"/>
    <p:sldId id="261" r:id="rId17"/>
    <p:sldId id="298" r:id="rId18"/>
    <p:sldId id="299" r:id="rId19"/>
    <p:sldId id="300" r:id="rId20"/>
    <p:sldId id="267" r:id="rId21"/>
    <p:sldId id="286" r:id="rId22"/>
    <p:sldId id="303" r:id="rId23"/>
    <p:sldId id="323" r:id="rId24"/>
    <p:sldId id="324" r:id="rId25"/>
    <p:sldId id="317" r:id="rId26"/>
    <p:sldId id="325" r:id="rId27"/>
    <p:sldId id="326" r:id="rId28"/>
    <p:sldId id="306" r:id="rId29"/>
    <p:sldId id="307" r:id="rId30"/>
    <p:sldId id="308" r:id="rId31"/>
    <p:sldId id="32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11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87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1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3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5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5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183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05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8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7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4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09483-EB96-4C30-8022-A5A696231E42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9E0A0-C657-4C66-BB4E-41D937C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6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sz="9600" dirty="0" err="1" smtClean="0">
                <a:latin typeface="Comic Sans MS" pitchFamily="66" charset="0"/>
              </a:rPr>
              <a:t>Maman</a:t>
            </a:r>
            <a:r>
              <a:rPr lang="en-US" sz="9600" dirty="0" smtClean="0">
                <a:latin typeface="Comic Sans MS" pitchFamily="66" charset="0"/>
              </a:rPr>
              <a:t> </a:t>
            </a:r>
            <a:r>
              <a:rPr lang="en-US" sz="9600" dirty="0" err="1" smtClean="0">
                <a:latin typeface="Comic Sans MS" pitchFamily="66" charset="0"/>
              </a:rPr>
              <a:t>est</a:t>
            </a:r>
            <a:r>
              <a:rPr lang="en-US" sz="9600" dirty="0" smtClean="0">
                <a:latin typeface="Comic Sans MS" pitchFamily="66" charset="0"/>
              </a:rPr>
              <a:t> </a:t>
            </a:r>
            <a:r>
              <a:rPr lang="en-US" sz="9600" dirty="0" err="1" smtClean="0">
                <a:latin typeface="Comic Sans MS" pitchFamily="66" charset="0"/>
              </a:rPr>
              <a:t>malade</a:t>
            </a:r>
            <a:r>
              <a:rPr lang="en-US" sz="9600" dirty="0" smtClean="0">
                <a:latin typeface="Comic Sans MS" pitchFamily="66" charset="0"/>
              </a:rPr>
              <a:t>.</a:t>
            </a:r>
            <a:endParaRPr lang="ru-RU" sz="9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293096"/>
            <a:ext cx="9036496" cy="2564904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7030A0"/>
                </a:solidFill>
                <a:latin typeface="Comic Sans MS" pitchFamily="66" charset="0"/>
              </a:rPr>
              <a:t>Lucie </a:t>
            </a:r>
            <a:r>
              <a:rPr lang="en-US" sz="8000" dirty="0" err="1" smtClean="0">
                <a:solidFill>
                  <a:srgbClr val="7030A0"/>
                </a:solidFill>
                <a:latin typeface="Comic Sans MS" pitchFamily="66" charset="0"/>
              </a:rPr>
              <a:t>dit</a:t>
            </a:r>
            <a:r>
              <a:rPr lang="en-US" sz="8000" dirty="0" smtClean="0">
                <a:solidFill>
                  <a:srgbClr val="7030A0"/>
                </a:solidFill>
                <a:latin typeface="Comic Sans MS" pitchFamily="66" charset="0"/>
              </a:rPr>
              <a:t> : “ </a:t>
            </a:r>
            <a:r>
              <a:rPr lang="en-US" sz="8000" dirty="0" err="1" smtClean="0">
                <a:solidFill>
                  <a:srgbClr val="7030A0"/>
                </a:solidFill>
                <a:latin typeface="Comic Sans MS" pitchFamily="66" charset="0"/>
              </a:rPr>
              <a:t>J’ai</a:t>
            </a:r>
            <a:r>
              <a:rPr lang="en-US" sz="8000" dirty="0" smtClean="0">
                <a:solidFill>
                  <a:srgbClr val="7030A0"/>
                </a:solidFill>
                <a:latin typeface="Comic Sans MS" pitchFamily="66" charset="0"/>
              </a:rPr>
              <a:t> mal à la </a:t>
            </a:r>
            <a:r>
              <a:rPr lang="en-US" sz="8000" dirty="0" err="1" smtClean="0">
                <a:solidFill>
                  <a:srgbClr val="7030A0"/>
                </a:solidFill>
                <a:latin typeface="Comic Sans MS" pitchFamily="66" charset="0"/>
              </a:rPr>
              <a:t>tete</a:t>
            </a:r>
            <a:r>
              <a:rPr lang="en-US" sz="8000" dirty="0" smtClean="0">
                <a:solidFill>
                  <a:srgbClr val="7030A0"/>
                </a:solidFill>
                <a:latin typeface="Comic Sans MS" pitchFamily="66" charset="0"/>
              </a:rPr>
              <a:t>.”</a:t>
            </a:r>
            <a:endParaRPr lang="ru-RU" sz="80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6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43" b="714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5013176"/>
            <a:ext cx="9144000" cy="1844824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latin typeface="Comic Sans MS" pitchFamily="66" charset="0"/>
              </a:rPr>
              <a:t>Maman</a:t>
            </a:r>
            <a:r>
              <a:rPr lang="en-US" sz="6600" dirty="0" smtClean="0">
                <a:latin typeface="Comic Sans MS" pitchFamily="66" charset="0"/>
              </a:rPr>
              <a:t> a mal à la </a:t>
            </a:r>
            <a:r>
              <a:rPr lang="en-US" sz="6600" dirty="0" err="1" smtClean="0">
                <a:latin typeface="Comic Sans MS" pitchFamily="66" charset="0"/>
              </a:rPr>
              <a:t>tete</a:t>
            </a:r>
            <a:r>
              <a:rPr lang="en-US" sz="6600" dirty="0" smtClean="0">
                <a:latin typeface="Comic Sans MS" pitchFamily="66" charset="0"/>
              </a:rPr>
              <a:t>.</a:t>
            </a:r>
            <a:endParaRPr lang="ru-RU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4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43" b="7143"/>
          <a:stretch>
            <a:fillRect/>
          </a:stretch>
        </p:blipFill>
        <p:spPr>
          <a:xfrm>
            <a:off x="0" y="0"/>
            <a:ext cx="932351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365104"/>
            <a:ext cx="9036496" cy="2492896"/>
          </a:xfrm>
        </p:spPr>
        <p:txBody>
          <a:bodyPr>
            <a:noAutofit/>
          </a:bodyPr>
          <a:lstStyle/>
          <a:p>
            <a:r>
              <a:rPr lang="en-US" sz="7200" dirty="0" err="1" smtClean="0">
                <a:latin typeface="Comic Sans MS" pitchFamily="66" charset="0"/>
              </a:rPr>
              <a:t>Maman</a:t>
            </a:r>
            <a:r>
              <a:rPr lang="en-US" sz="7200" dirty="0" smtClean="0">
                <a:latin typeface="Comic Sans MS" pitchFamily="66" charset="0"/>
              </a:rPr>
              <a:t> </a:t>
            </a:r>
            <a:r>
              <a:rPr lang="en-US" sz="7200" dirty="0" err="1" smtClean="0">
                <a:latin typeface="Comic Sans MS" pitchFamily="66" charset="0"/>
              </a:rPr>
              <a:t>dit</a:t>
            </a:r>
            <a:r>
              <a:rPr lang="en-US" sz="7200" dirty="0" smtClean="0">
                <a:latin typeface="Comic Sans MS" pitchFamily="66" charset="0"/>
              </a:rPr>
              <a:t> : “</a:t>
            </a:r>
            <a:r>
              <a:rPr lang="en-US" sz="7200" dirty="0" err="1" smtClean="0">
                <a:latin typeface="Comic Sans MS" pitchFamily="66" charset="0"/>
              </a:rPr>
              <a:t>J’ai</a:t>
            </a:r>
            <a:r>
              <a:rPr lang="en-US" sz="7200" dirty="0" smtClean="0">
                <a:latin typeface="Comic Sans MS" pitchFamily="66" charset="0"/>
              </a:rPr>
              <a:t> mal à la </a:t>
            </a:r>
            <a:r>
              <a:rPr lang="en-US" sz="7200" dirty="0" err="1" smtClean="0">
                <a:latin typeface="Comic Sans MS" pitchFamily="66" charset="0"/>
              </a:rPr>
              <a:t>tete</a:t>
            </a:r>
            <a:r>
              <a:rPr lang="en-US" sz="7200" dirty="0" smtClean="0">
                <a:latin typeface="Comic Sans MS" pitchFamily="66" charset="0"/>
              </a:rPr>
              <a:t>.”</a:t>
            </a:r>
            <a:endParaRPr lang="ru-RU" sz="7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4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r="5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013176"/>
            <a:ext cx="9144000" cy="1844824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Comic Sans MS" pitchFamily="66" charset="0"/>
              </a:rPr>
              <a:t>Il a mal aux </a:t>
            </a:r>
            <a:r>
              <a:rPr lang="en-US" sz="8000" dirty="0" err="1" smtClean="0">
                <a:latin typeface="Comic Sans MS" pitchFamily="66" charset="0"/>
              </a:rPr>
              <a:t>yeux</a:t>
            </a:r>
            <a:r>
              <a:rPr lang="en-US" sz="8000" dirty="0" smtClean="0">
                <a:latin typeface="Comic Sans MS" pitchFamily="66" charset="0"/>
              </a:rPr>
              <a:t>.</a:t>
            </a:r>
            <a:endParaRPr lang="ru-RU" sz="8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2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r="5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9144000" cy="1302022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Il </a:t>
            </a:r>
            <a:r>
              <a:rPr lang="en-US" sz="5400" dirty="0" err="1" smtClean="0">
                <a:latin typeface="Comic Sans MS" pitchFamily="66" charset="0"/>
              </a:rPr>
              <a:t>dit</a:t>
            </a:r>
            <a:r>
              <a:rPr lang="en-US" sz="5400" dirty="0" smtClean="0">
                <a:latin typeface="Comic Sans MS" pitchFamily="66" charset="0"/>
              </a:rPr>
              <a:t> :” </a:t>
            </a:r>
            <a:r>
              <a:rPr lang="en-US" sz="5400" dirty="0" err="1" smtClean="0">
                <a:latin typeface="Comic Sans MS" pitchFamily="66" charset="0"/>
              </a:rPr>
              <a:t>J’ai</a:t>
            </a:r>
            <a:r>
              <a:rPr lang="en-US" sz="5400" dirty="0" smtClean="0">
                <a:latin typeface="Comic Sans MS" pitchFamily="66" charset="0"/>
              </a:rPr>
              <a:t> mal aux </a:t>
            </a:r>
            <a:r>
              <a:rPr lang="en-US" sz="5400" dirty="0" err="1" smtClean="0">
                <a:latin typeface="Comic Sans MS" pitchFamily="66" charset="0"/>
              </a:rPr>
              <a:t>yeux</a:t>
            </a:r>
            <a:r>
              <a:rPr lang="en-US" sz="5400" dirty="0" smtClean="0">
                <a:latin typeface="Comic Sans MS" pitchFamily="66" charset="0"/>
              </a:rPr>
              <a:t>.”</a:t>
            </a:r>
            <a:endParaRPr lang="ru-RU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9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23446" y="9128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005064"/>
            <a:ext cx="9144000" cy="2852936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La grand-</a:t>
            </a:r>
            <a:r>
              <a:rPr lang="en-US" sz="6000" dirty="0" err="1" smtClean="0">
                <a:latin typeface="Comic Sans MS" pitchFamily="66" charset="0"/>
              </a:rPr>
              <a:t>mère</a:t>
            </a:r>
            <a:r>
              <a:rPr lang="en-US" sz="6000" dirty="0" smtClean="0">
                <a:latin typeface="Comic Sans MS" pitchFamily="66" charset="0"/>
              </a:rPr>
              <a:t> met des lunettes. Elle a mal aux </a:t>
            </a:r>
            <a:r>
              <a:rPr lang="en-US" sz="6000" dirty="0" err="1" smtClean="0">
                <a:latin typeface="Comic Sans MS" pitchFamily="66" charset="0"/>
              </a:rPr>
              <a:t>yeux</a:t>
            </a:r>
            <a:r>
              <a:rPr lang="en-US" sz="6000" dirty="0" smtClean="0">
                <a:latin typeface="Comic Sans MS" pitchFamily="66" charset="0"/>
              </a:rPr>
              <a:t>.</a:t>
            </a:r>
            <a:endParaRPr lang="ru-RU" sz="6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2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4653136"/>
            <a:ext cx="9144000" cy="2204864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Elle </a:t>
            </a:r>
            <a:r>
              <a:rPr lang="en-US" sz="6000" dirty="0" err="1" smtClean="0">
                <a:latin typeface="Comic Sans MS" pitchFamily="66" charset="0"/>
              </a:rPr>
              <a:t>dit</a:t>
            </a:r>
            <a:r>
              <a:rPr lang="en-US" sz="6000" dirty="0" smtClean="0">
                <a:latin typeface="Comic Sans MS" pitchFamily="66" charset="0"/>
              </a:rPr>
              <a:t> : “ </a:t>
            </a:r>
            <a:r>
              <a:rPr lang="en-US" sz="6000" dirty="0" err="1" smtClean="0">
                <a:latin typeface="Comic Sans MS" pitchFamily="66" charset="0"/>
              </a:rPr>
              <a:t>J’ai</a:t>
            </a:r>
            <a:r>
              <a:rPr lang="en-US" sz="6000" dirty="0" smtClean="0">
                <a:latin typeface="Comic Sans MS" pitchFamily="66" charset="0"/>
              </a:rPr>
              <a:t> mal aux </a:t>
            </a:r>
            <a:r>
              <a:rPr lang="en-US" sz="6000" dirty="0" err="1" smtClean="0">
                <a:latin typeface="Comic Sans MS" pitchFamily="66" charset="0"/>
              </a:rPr>
              <a:t>yeux</a:t>
            </a:r>
            <a:r>
              <a:rPr lang="en-US" sz="6000" dirty="0" smtClean="0">
                <a:latin typeface="Comic Sans MS" pitchFamily="66" charset="0"/>
              </a:rPr>
              <a:t>.”</a:t>
            </a:r>
            <a:endParaRPr lang="ru-RU" sz="6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6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46" b="22146"/>
          <a:stretch>
            <a:fillRect/>
          </a:stretch>
        </p:blipFill>
        <p:spPr>
          <a:xfrm>
            <a:off x="0" y="0"/>
            <a:ext cx="9144000" cy="67413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293096"/>
            <a:ext cx="8352928" cy="2376264"/>
          </a:xfrm>
        </p:spPr>
        <p:txBody>
          <a:bodyPr>
            <a:noAutofit/>
          </a:bodyPr>
          <a:lstStyle/>
          <a:p>
            <a:r>
              <a:rPr lang="fr-FR" sz="4000" dirty="0" smtClean="0"/>
              <a:t> </a:t>
            </a:r>
            <a:r>
              <a:rPr lang="fr-FR" sz="6000" dirty="0" smtClean="0">
                <a:latin typeface="Comic Sans MS" pitchFamily="66" charset="0"/>
              </a:rPr>
              <a:t>La grand</a:t>
            </a:r>
            <a:r>
              <a:rPr lang="en-US" sz="6000" dirty="0" smtClean="0">
                <a:latin typeface="Comic Sans MS" pitchFamily="66" charset="0"/>
              </a:rPr>
              <a:t>-</a:t>
            </a:r>
            <a:r>
              <a:rPr lang="en-US" sz="6000" dirty="0" err="1" smtClean="0">
                <a:latin typeface="Comic Sans MS" pitchFamily="66" charset="0"/>
              </a:rPr>
              <a:t>mère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err="1" smtClean="0">
                <a:latin typeface="Comic Sans MS" pitchFamily="66" charset="0"/>
              </a:rPr>
              <a:t>est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err="1" smtClean="0">
                <a:latin typeface="Comic Sans MS" pitchFamily="66" charset="0"/>
              </a:rPr>
              <a:t>malade</a:t>
            </a:r>
            <a:r>
              <a:rPr lang="en-US" sz="6000" dirty="0" smtClean="0">
                <a:latin typeface="Comic Sans MS" pitchFamily="66" charset="0"/>
              </a:rPr>
              <a:t>. Elle </a:t>
            </a:r>
            <a:r>
              <a:rPr lang="en-US" sz="6000" dirty="0" err="1" smtClean="0">
                <a:latin typeface="Comic Sans MS" pitchFamily="66" charset="0"/>
              </a:rPr>
              <a:t>est</a:t>
            </a:r>
            <a:r>
              <a:rPr lang="en-US" sz="6000" dirty="0" smtClean="0">
                <a:latin typeface="Comic Sans MS" pitchFamily="66" charset="0"/>
              </a:rPr>
              <a:t> au lit.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627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46" b="22146"/>
          <a:stretch>
            <a:fillRect/>
          </a:stretch>
        </p:blipFill>
        <p:spPr>
          <a:xfrm>
            <a:off x="0" y="0"/>
            <a:ext cx="9144000" cy="67413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8748464" cy="1490662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La </a:t>
            </a:r>
            <a:r>
              <a:rPr lang="en-US" sz="4400" dirty="0" smtClean="0">
                <a:latin typeface="Comic Sans MS" pitchFamily="66" charset="0"/>
              </a:rPr>
              <a:t>grand-</a:t>
            </a:r>
            <a:r>
              <a:rPr lang="en-US" sz="4400" dirty="0" err="1" smtClean="0">
                <a:latin typeface="Comic Sans MS" pitchFamily="66" charset="0"/>
              </a:rPr>
              <a:t>mère</a:t>
            </a:r>
            <a:r>
              <a:rPr lang="en-US" sz="4400" dirty="0" smtClean="0">
                <a:latin typeface="Comic Sans MS" pitchFamily="66" charset="0"/>
              </a:rPr>
              <a:t> </a:t>
            </a:r>
            <a:r>
              <a:rPr lang="en-US" sz="4400" dirty="0" err="1" smtClean="0">
                <a:latin typeface="Comic Sans MS" pitchFamily="66" charset="0"/>
              </a:rPr>
              <a:t>dit</a:t>
            </a:r>
            <a:r>
              <a:rPr lang="en-US" sz="4400" dirty="0" smtClean="0">
                <a:latin typeface="Comic Sans MS" pitchFamily="66" charset="0"/>
              </a:rPr>
              <a:t> ;” Je </a:t>
            </a:r>
            <a:r>
              <a:rPr lang="en-US" sz="4400" dirty="0" err="1" smtClean="0">
                <a:latin typeface="Comic Sans MS" pitchFamily="66" charset="0"/>
              </a:rPr>
              <a:t>suis</a:t>
            </a:r>
            <a:r>
              <a:rPr lang="en-US" sz="4400" dirty="0" smtClean="0">
                <a:latin typeface="Comic Sans MS" pitchFamily="66" charset="0"/>
              </a:rPr>
              <a:t> </a:t>
            </a:r>
            <a:r>
              <a:rPr lang="en-US" sz="4400" dirty="0" err="1" smtClean="0">
                <a:latin typeface="Comic Sans MS" pitchFamily="66" charset="0"/>
              </a:rPr>
              <a:t>malade</a:t>
            </a:r>
            <a:r>
              <a:rPr lang="en-US" sz="4400" dirty="0" smtClean="0">
                <a:latin typeface="Comic Sans MS" pitchFamily="66" charset="0"/>
              </a:rPr>
              <a:t>. Je </a:t>
            </a:r>
            <a:r>
              <a:rPr lang="en-US" sz="4400" dirty="0" err="1" smtClean="0">
                <a:latin typeface="Comic Sans MS" pitchFamily="66" charset="0"/>
              </a:rPr>
              <a:t>suis</a:t>
            </a:r>
            <a:r>
              <a:rPr lang="en-US" sz="4400" dirty="0" smtClean="0">
                <a:latin typeface="Comic Sans MS" pitchFamily="66" charset="0"/>
              </a:rPr>
              <a:t> au lit.”</a:t>
            </a:r>
            <a:endParaRPr lang="ru-RU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6" b="10106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509120"/>
            <a:ext cx="9144000" cy="234888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Comic Sans MS" pitchFamily="66" charset="0"/>
              </a:rPr>
              <a:t>Pierre </a:t>
            </a:r>
            <a:r>
              <a:rPr lang="en-US" sz="6600" dirty="0" err="1" smtClean="0">
                <a:latin typeface="Comic Sans MS" pitchFamily="66" charset="0"/>
              </a:rPr>
              <a:t>est</a:t>
            </a:r>
            <a:r>
              <a:rPr lang="en-US" sz="6600" dirty="0" smtClean="0">
                <a:latin typeface="Comic Sans MS" pitchFamily="66" charset="0"/>
              </a:rPr>
              <a:t> </a:t>
            </a:r>
            <a:r>
              <a:rPr lang="en-US" sz="6600" dirty="0" err="1" smtClean="0">
                <a:latin typeface="Comic Sans MS" pitchFamily="66" charset="0"/>
              </a:rPr>
              <a:t>malade</a:t>
            </a:r>
            <a:r>
              <a:rPr lang="en-US" sz="6600" dirty="0" smtClean="0">
                <a:latin typeface="Comic Sans MS" pitchFamily="66" charset="0"/>
              </a:rPr>
              <a:t>. Il </a:t>
            </a:r>
            <a:r>
              <a:rPr lang="en-US" sz="6600" dirty="0" err="1" smtClean="0">
                <a:latin typeface="Comic Sans MS" pitchFamily="66" charset="0"/>
              </a:rPr>
              <a:t>est</a:t>
            </a:r>
            <a:r>
              <a:rPr lang="en-US" sz="6600" dirty="0" smtClean="0">
                <a:latin typeface="Comic Sans MS" pitchFamily="66" charset="0"/>
              </a:rPr>
              <a:t> au lit.</a:t>
            </a:r>
            <a:endParaRPr lang="ru-RU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5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9600" b="1" dirty="0" smtClean="0"/>
              <a:t>20 21 22 23 24 25 26 27 28 29 30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730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6" b="10106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085184"/>
            <a:ext cx="9144000" cy="1772816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Pierre </a:t>
            </a:r>
            <a:r>
              <a:rPr lang="en-US" sz="6000" dirty="0" err="1" smtClean="0">
                <a:latin typeface="Comic Sans MS" pitchFamily="66" charset="0"/>
              </a:rPr>
              <a:t>dit</a:t>
            </a:r>
            <a:r>
              <a:rPr lang="en-US" sz="6000" dirty="0" smtClean="0">
                <a:latin typeface="Comic Sans MS" pitchFamily="66" charset="0"/>
              </a:rPr>
              <a:t> : “ Je </a:t>
            </a:r>
            <a:r>
              <a:rPr lang="en-US" sz="6000" dirty="0" err="1" smtClean="0">
                <a:latin typeface="Comic Sans MS" pitchFamily="66" charset="0"/>
              </a:rPr>
              <a:t>suis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err="1" smtClean="0">
                <a:latin typeface="Comic Sans MS" pitchFamily="66" charset="0"/>
              </a:rPr>
              <a:t>malade</a:t>
            </a:r>
            <a:r>
              <a:rPr lang="en-US" sz="6000" dirty="0" smtClean="0">
                <a:latin typeface="Comic Sans MS" pitchFamily="66" charset="0"/>
              </a:rPr>
              <a:t>. Je </a:t>
            </a:r>
            <a:r>
              <a:rPr lang="en-US" sz="6000" dirty="0" err="1" smtClean="0">
                <a:latin typeface="Comic Sans MS" pitchFamily="66" charset="0"/>
              </a:rPr>
              <a:t>suis</a:t>
            </a:r>
            <a:r>
              <a:rPr lang="en-US" sz="6000" dirty="0" smtClean="0">
                <a:latin typeface="Comic Sans MS" pitchFamily="66" charset="0"/>
              </a:rPr>
              <a:t> au lit.”</a:t>
            </a:r>
            <a:endParaRPr lang="ru-RU" sz="6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9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b="1" dirty="0" err="1" smtClean="0">
                <a:latin typeface="Comic Sans MS" pitchFamily="66" charset="0"/>
              </a:rPr>
              <a:t>Mettre</a:t>
            </a:r>
            <a:r>
              <a:rPr lang="en-US" b="1" dirty="0" smtClean="0">
                <a:latin typeface="Comic Sans MS" pitchFamily="66" charset="0"/>
              </a:rPr>
              <a:t> (</a:t>
            </a:r>
            <a:r>
              <a:rPr lang="ru-RU" b="1" dirty="0" err="1" smtClean="0">
                <a:latin typeface="Comic Sans MS" pitchFamily="66" charset="0"/>
              </a:rPr>
              <a:t>класть,ставить,одевать</a:t>
            </a:r>
            <a:r>
              <a:rPr lang="en-US" b="1" dirty="0" smtClean="0"/>
              <a:t> </a:t>
            </a:r>
            <a:r>
              <a:rPr lang="ru-RU" b="1" dirty="0" smtClean="0"/>
              <a:t>)</a:t>
            </a:r>
            <a:br>
              <a:rPr lang="ru-RU" b="1" dirty="0" smtClean="0"/>
            </a:br>
            <a:r>
              <a:rPr lang="en-US" sz="4000" b="1" dirty="0" smtClean="0">
                <a:latin typeface="Comic Sans MS" pitchFamily="66" charset="0"/>
              </a:rPr>
              <a:t>Je </a:t>
            </a:r>
            <a:r>
              <a:rPr lang="en-US" sz="4000" b="1" dirty="0" err="1" smtClean="0">
                <a:latin typeface="Comic Sans MS" pitchFamily="66" charset="0"/>
              </a:rPr>
              <a:t>mets</a:t>
            </a:r>
            <a:r>
              <a:rPr lang="en-US" sz="4000" b="1" dirty="0" smtClean="0">
                <a:latin typeface="Comic Sans MS" pitchFamily="66" charset="0"/>
              </a:rPr>
              <a:t/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err="1" smtClean="0">
                <a:latin typeface="Comic Sans MS" pitchFamily="66" charset="0"/>
              </a:rPr>
              <a:t>Tu</a:t>
            </a:r>
            <a:r>
              <a:rPr lang="en-US" sz="4000" b="1" dirty="0" smtClean="0">
                <a:latin typeface="Comic Sans MS" pitchFamily="66" charset="0"/>
              </a:rPr>
              <a:t> </a:t>
            </a:r>
            <a:r>
              <a:rPr lang="en-US" sz="4000" b="1" dirty="0" err="1" smtClean="0">
                <a:latin typeface="Comic Sans MS" pitchFamily="66" charset="0"/>
              </a:rPr>
              <a:t>mets</a:t>
            </a:r>
            <a:r>
              <a:rPr lang="en-US" sz="4000" b="1" dirty="0" smtClean="0">
                <a:latin typeface="Comic Sans MS" pitchFamily="66" charset="0"/>
              </a:rPr>
              <a:t/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smtClean="0">
                <a:latin typeface="Comic Sans MS" pitchFamily="66" charset="0"/>
              </a:rPr>
              <a:t>Il met</a:t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smtClean="0">
                <a:latin typeface="Comic Sans MS" pitchFamily="66" charset="0"/>
              </a:rPr>
              <a:t>Elle met </a:t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smtClean="0">
                <a:latin typeface="Comic Sans MS" pitchFamily="66" charset="0"/>
              </a:rPr>
              <a:t>Nous </a:t>
            </a:r>
            <a:r>
              <a:rPr lang="en-US" sz="4000" b="1" dirty="0" err="1" smtClean="0">
                <a:latin typeface="Comic Sans MS" pitchFamily="66" charset="0"/>
              </a:rPr>
              <a:t>mettons</a:t>
            </a:r>
            <a:r>
              <a:rPr lang="en-US" sz="4000" b="1" dirty="0" smtClean="0">
                <a:latin typeface="Comic Sans MS" pitchFamily="66" charset="0"/>
              </a:rPr>
              <a:t/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err="1" smtClean="0">
                <a:latin typeface="Comic Sans MS" pitchFamily="66" charset="0"/>
              </a:rPr>
              <a:t>Vous</a:t>
            </a:r>
            <a:r>
              <a:rPr lang="en-US" sz="4000" b="1" dirty="0" smtClean="0">
                <a:latin typeface="Comic Sans MS" pitchFamily="66" charset="0"/>
              </a:rPr>
              <a:t> </a:t>
            </a:r>
            <a:r>
              <a:rPr lang="en-US" sz="4000" b="1" dirty="0" err="1" smtClean="0">
                <a:latin typeface="Comic Sans MS" pitchFamily="66" charset="0"/>
              </a:rPr>
              <a:t>mettez</a:t>
            </a:r>
            <a:r>
              <a:rPr lang="en-US" sz="4000" b="1" dirty="0" smtClean="0">
                <a:latin typeface="Comic Sans MS" pitchFamily="66" charset="0"/>
              </a:rPr>
              <a:t/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err="1" smtClean="0">
                <a:latin typeface="Comic Sans MS" pitchFamily="66" charset="0"/>
              </a:rPr>
              <a:t>Ils</a:t>
            </a:r>
            <a:r>
              <a:rPr lang="en-US" sz="4000" b="1" dirty="0" smtClean="0">
                <a:latin typeface="Comic Sans MS" pitchFamily="66" charset="0"/>
              </a:rPr>
              <a:t> </a:t>
            </a:r>
            <a:r>
              <a:rPr lang="en-US" sz="4000" b="1" dirty="0" err="1" smtClean="0">
                <a:latin typeface="Comic Sans MS" pitchFamily="66" charset="0"/>
              </a:rPr>
              <a:t>mettent</a:t>
            </a:r>
            <a:r>
              <a:rPr lang="en-US" sz="4000" b="1" dirty="0" smtClean="0">
                <a:latin typeface="Comic Sans MS" pitchFamily="66" charset="0"/>
              </a:rPr>
              <a:t/>
            </a:r>
            <a:br>
              <a:rPr lang="en-US" sz="4000" b="1" dirty="0" smtClean="0">
                <a:latin typeface="Comic Sans MS" pitchFamily="66" charset="0"/>
              </a:rPr>
            </a:br>
            <a:r>
              <a:rPr lang="en-US" sz="4000" b="1" dirty="0" err="1" smtClean="0">
                <a:latin typeface="Comic Sans MS" pitchFamily="66" charset="0"/>
              </a:rPr>
              <a:t>Elles</a:t>
            </a:r>
            <a:r>
              <a:rPr lang="en-US" sz="4000" b="1" dirty="0" smtClean="0">
                <a:latin typeface="Comic Sans MS" pitchFamily="66" charset="0"/>
              </a:rPr>
              <a:t> </a:t>
            </a:r>
            <a:r>
              <a:rPr lang="en-US" sz="4000" b="1" dirty="0" err="1" smtClean="0">
                <a:latin typeface="Comic Sans MS" pitchFamily="66" charset="0"/>
              </a:rPr>
              <a:t>mettent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2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sz="3600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sz="3600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b="1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I.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Maman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a mal à la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tete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.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Maman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dit :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« J’ai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mal à la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... .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 »</a:t>
            </a:r>
            <a:b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Il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a mal aux yeux.</a:t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Il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dit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:  « 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J’ai mal aux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... .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 »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La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grand-mère met des lunettes. Elle a mal aux yeux.</a:t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Elle dit :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«  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J’ai mal aux 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... .</a:t>
            </a:r>
            <a:r>
              <a:rPr lang="fr-FR" dirty="0" smtClean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> »</a:t>
            </a: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fr-FR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Comic Sans MS" pitchFamily="66" charset="0"/>
                <a:ea typeface="+mn-ea"/>
                <a:cs typeface="+mn-cs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5101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90465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dirty="0" smtClean="0">
                <a:latin typeface="Comic Sans MS" pitchFamily="66" charset="0"/>
              </a:rPr>
              <a:t>I</a:t>
            </a:r>
            <a:r>
              <a:rPr lang="fr-FR" dirty="0" smtClean="0">
                <a:latin typeface="Comic Sans MS" pitchFamily="66" charset="0"/>
              </a:rPr>
              <a:t>. </a:t>
            </a:r>
            <a:r>
              <a:rPr lang="fr-FR" sz="4900" dirty="0" smtClean="0">
                <a:latin typeface="Comic Sans MS" pitchFamily="66" charset="0"/>
              </a:rPr>
              <a:t>La grand-mère </a:t>
            </a:r>
            <a:r>
              <a:rPr lang="fr-FR" sz="4900" dirty="0" smtClean="0">
                <a:latin typeface="Comic Sans MS" pitchFamily="66" charset="0"/>
              </a:rPr>
              <a:t>est malade. Elle  est au lit.</a:t>
            </a:r>
            <a:r>
              <a:rPr lang="fr-FR" sz="4900" dirty="0"/>
              <a:t/>
            </a:r>
            <a:br>
              <a:rPr lang="fr-FR" sz="4900" dirty="0"/>
            </a:br>
            <a:r>
              <a:rPr lang="fr-FR" sz="4900" dirty="0" smtClean="0">
                <a:latin typeface="Comic Sans MS" pitchFamily="66" charset="0"/>
              </a:rPr>
              <a:t>La </a:t>
            </a:r>
            <a:r>
              <a:rPr lang="fr-FR" sz="4900" dirty="0" smtClean="0">
                <a:latin typeface="Comic Sans MS" pitchFamily="66" charset="0"/>
              </a:rPr>
              <a:t>grand-mère </a:t>
            </a:r>
            <a:r>
              <a:rPr lang="fr-FR" sz="4900" dirty="0" smtClean="0">
                <a:latin typeface="Comic Sans MS" pitchFamily="66" charset="0"/>
              </a:rPr>
              <a:t>dit :   «  Je suis </a:t>
            </a:r>
            <a:r>
              <a:rPr lang="fr-FR" sz="4900" dirty="0" smtClean="0">
                <a:latin typeface="Comic Sans MS" pitchFamily="66" charset="0"/>
              </a:rPr>
              <a:t/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... . 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Je </a:t>
            </a:r>
            <a:r>
              <a:rPr lang="fr-FR" sz="4900" dirty="0" smtClean="0">
                <a:latin typeface="Comic Sans MS" pitchFamily="66" charset="0"/>
              </a:rPr>
              <a:t>suis au </a:t>
            </a:r>
            <a:r>
              <a:rPr lang="fr-FR" sz="4900" dirty="0" smtClean="0">
                <a:latin typeface="Comic Sans MS" pitchFamily="66" charset="0"/>
              </a:rPr>
              <a:t>... .</a:t>
            </a:r>
            <a:r>
              <a:rPr lang="fr-FR" sz="4900" dirty="0" smtClean="0">
                <a:latin typeface="Comic Sans MS" pitchFamily="66" charset="0"/>
              </a:rPr>
              <a:t> » 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Pierre est malade. Il est au lit.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Pierre dit : «  Je suis </a:t>
            </a:r>
            <a:r>
              <a:rPr lang="fr-FR" sz="4900" dirty="0" smtClean="0">
                <a:latin typeface="Comic Sans MS" pitchFamily="66" charset="0"/>
              </a:rPr>
              <a:t>... . </a:t>
            </a:r>
            <a:r>
              <a:rPr lang="fr-FR" sz="4900" dirty="0" smtClean="0">
                <a:latin typeface="Comic Sans MS" pitchFamily="66" charset="0"/>
              </a:rPr>
              <a:t>Je suis au </a:t>
            </a:r>
            <a:r>
              <a:rPr lang="fr-FR" sz="4900" dirty="0" smtClean="0">
                <a:latin typeface="Comic Sans MS" pitchFamily="66" charset="0"/>
              </a:rPr>
              <a:t>... .</a:t>
            </a:r>
            <a:r>
              <a:rPr lang="fr-FR" sz="4900" dirty="0" smtClean="0">
                <a:latin typeface="Comic Sans MS" pitchFamily="66" charset="0"/>
              </a:rPr>
              <a:t> »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/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 </a:t>
            </a:r>
            <a:br>
              <a:rPr lang="fr-FR" dirty="0" smtClean="0"/>
            </a:b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488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 </a:t>
            </a:r>
            <a:r>
              <a:rPr lang="fr-FR" sz="4900" dirty="0" smtClean="0">
                <a:latin typeface="Comic Sans MS" pitchFamily="66" charset="0"/>
              </a:rPr>
              <a:t>I</a:t>
            </a:r>
            <a:r>
              <a:rPr lang="fr-FR" sz="4900" dirty="0" smtClean="0">
                <a:latin typeface="Comic Sans MS" pitchFamily="66" charset="0"/>
              </a:rPr>
              <a:t>.  Il </a:t>
            </a:r>
            <a:r>
              <a:rPr lang="fr-FR" sz="4900" dirty="0" smtClean="0">
                <a:latin typeface="Comic Sans MS" pitchFamily="66" charset="0"/>
              </a:rPr>
              <a:t>a mal à la tete.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/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Il dit : «  J’ai mal à la </a:t>
            </a:r>
            <a:r>
              <a:rPr lang="fr-FR" sz="4900" dirty="0" smtClean="0">
                <a:latin typeface="Comic Sans MS" pitchFamily="66" charset="0"/>
              </a:rPr>
              <a:t>... .</a:t>
            </a:r>
            <a:r>
              <a:rPr lang="fr-FR" sz="4900" dirty="0" smtClean="0">
                <a:latin typeface="Comic Sans MS" pitchFamily="66" charset="0"/>
              </a:rPr>
              <a:t> »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/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Lucie a mal à la tete. </a:t>
            </a:r>
            <a:r>
              <a:rPr lang="fr-FR" sz="4900" dirty="0" smtClean="0">
                <a:latin typeface="Comic Sans MS" pitchFamily="66" charset="0"/>
              </a:rPr>
              <a:t/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Lucie </a:t>
            </a:r>
            <a:r>
              <a:rPr lang="fr-FR" sz="4900" dirty="0" smtClean="0">
                <a:latin typeface="Comic Sans MS" pitchFamily="66" charset="0"/>
              </a:rPr>
              <a:t>dit :   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sz="4900" dirty="0">
                <a:latin typeface="Comic Sans MS" pitchFamily="66" charset="0"/>
              </a:rPr>
              <a:t/>
            </a:r>
            <a:br>
              <a:rPr lang="fr-FR" sz="4900" dirty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« J’ai mal à la </a:t>
            </a:r>
            <a:r>
              <a:rPr lang="fr-FR" sz="4900" dirty="0" smtClean="0">
                <a:latin typeface="Comic Sans MS" pitchFamily="66" charset="0"/>
              </a:rPr>
              <a:t>... </a:t>
            </a:r>
            <a:r>
              <a:rPr lang="fr-FR" sz="4900" dirty="0" smtClean="0">
                <a:latin typeface="Comic Sans MS" pitchFamily="66" charset="0"/>
              </a:rPr>
              <a:t>. »</a:t>
            </a:r>
            <a:br>
              <a:rPr lang="fr-FR" sz="4900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3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>
                <a:latin typeface="Comic Sans MS" pitchFamily="66" charset="0"/>
              </a:rPr>
              <a:t/>
            </a:r>
            <a:br>
              <a:rPr lang="fr-FR" dirty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 II.  Maman </a:t>
            </a:r>
            <a:r>
              <a:rPr lang="fr-FR" dirty="0" smtClean="0">
                <a:latin typeface="Comic Sans MS" pitchFamily="66" charset="0"/>
              </a:rPr>
              <a:t>... mal à la tete.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Maman dit : « J’... mal à la tete.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Il ... mal aux yeux.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Il dit :  «  J’... mal aux yeux.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La grand-mère met des lunettes. Elle ... mal aux yeux.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Elle dit : «  J’... mal aux yeux.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sz="6000" dirty="0" smtClean="0">
                <a:latin typeface="Comic Sans MS" pitchFamily="66" charset="0"/>
              </a:rPr>
              <a:t>ai/a?</a:t>
            </a: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9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>
                <a:latin typeface="Comic Sans MS" pitchFamily="66" charset="0"/>
              </a:rPr>
              <a:t>II.  Il </a:t>
            </a:r>
            <a:r>
              <a:rPr lang="fr-FR" dirty="0" smtClean="0">
                <a:latin typeface="Comic Sans MS" pitchFamily="66" charset="0"/>
              </a:rPr>
              <a:t>... mal à la tete.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Il dit : «  J’... mal à la tete.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Lucie ... mal à la tete. Lucie dit :   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« J’... mal à la tete 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sz="4900" dirty="0" smtClean="0">
                <a:latin typeface="Comic Sans MS" pitchFamily="66" charset="0"/>
              </a:rPr>
              <a:t>ai/a?</a:t>
            </a: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17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II.  La grand-mère </a:t>
            </a:r>
            <a:r>
              <a:rPr lang="fr-FR" dirty="0" smtClean="0">
                <a:latin typeface="Comic Sans MS" pitchFamily="66" charset="0"/>
              </a:rPr>
              <a:t>... malade. Elle  ... au lit.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La </a:t>
            </a:r>
            <a:r>
              <a:rPr lang="fr-FR" dirty="0" smtClean="0">
                <a:latin typeface="Comic Sans MS" pitchFamily="66" charset="0"/>
              </a:rPr>
              <a:t>grand-mère </a:t>
            </a:r>
            <a:r>
              <a:rPr lang="fr-FR" dirty="0" smtClean="0">
                <a:latin typeface="Comic Sans MS" pitchFamily="66" charset="0"/>
              </a:rPr>
              <a:t>dit :   «  Je ... malade. Je ... au lit. » 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Pierre ... malade. Il ... au lit.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Pierre dit : «  Je ... malade. Je ... au lit. 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suis/est?</a:t>
            </a:r>
            <a:br>
              <a:rPr lang="fr-FR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7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III.Maman </a:t>
            </a:r>
            <a:r>
              <a:rPr lang="fr-FR" dirty="0" smtClean="0">
                <a:latin typeface="Comic Sans MS" pitchFamily="66" charset="0"/>
              </a:rPr>
              <a:t>a mal à la tete.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Maman dit : « J’... ... ... ... ...  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Il a mal aux yeux.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Il dit :  «J’... ... ...  ... 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La grand-mère met des lunettes. Elle a mal aux yeux.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Elle dit : «J’... ... ...  ... . »</a:t>
            </a:r>
            <a:br>
              <a:rPr lang="fr-FR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78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sz="4700" dirty="0" smtClean="0">
                <a:latin typeface="Comic Sans MS" pitchFamily="66" charset="0"/>
              </a:rPr>
              <a:t>III.  Il </a:t>
            </a:r>
            <a:r>
              <a:rPr lang="fr-FR" sz="4700" dirty="0" smtClean="0">
                <a:latin typeface="Comic Sans MS" pitchFamily="66" charset="0"/>
              </a:rPr>
              <a:t>a mal à la tete.</a:t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/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>Il dit : « J’... .... .... ... ... . »</a:t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/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>Lucie a mal à la tete. Lucie dit :   </a:t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/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sz="4700" dirty="0" smtClean="0">
                <a:latin typeface="Comic Sans MS" pitchFamily="66" charset="0"/>
              </a:rPr>
              <a:t>« J’... ... ... ... ... . »</a:t>
            </a:r>
            <a:br>
              <a:rPr lang="fr-FR" sz="4700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8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6981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7504" y="5367338"/>
            <a:ext cx="9036496" cy="1490662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Des lunettes</a:t>
            </a:r>
            <a:endParaRPr lang="ru-RU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6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III. La grand-mère </a:t>
            </a:r>
            <a:r>
              <a:rPr lang="fr-FR" dirty="0" smtClean="0">
                <a:latin typeface="Comic Sans MS" pitchFamily="66" charset="0"/>
              </a:rPr>
              <a:t>est malade. Elle  est au lit.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La </a:t>
            </a:r>
            <a:r>
              <a:rPr lang="fr-FR" dirty="0" smtClean="0">
                <a:latin typeface="Comic Sans MS" pitchFamily="66" charset="0"/>
              </a:rPr>
              <a:t>grand-mère </a:t>
            </a:r>
            <a:r>
              <a:rPr lang="fr-FR" dirty="0" smtClean="0">
                <a:latin typeface="Comic Sans MS" pitchFamily="66" charset="0"/>
              </a:rPr>
              <a:t>dit :   «  Je ... ...   . Je ... ... ... . » 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Pierre est malade. Il est au lit.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Pierre dit : «  Je  ... ... . 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Je  ... ... ...   . »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/>
            </a:r>
            <a:br>
              <a:rPr lang="fr-FR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Vrai</a:t>
            </a:r>
            <a:r>
              <a:rPr lang="en-US" dirty="0" smtClean="0">
                <a:latin typeface="Comic Sans MS" pitchFamily="66" charset="0"/>
              </a:rPr>
              <a:t>/Faux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1.Maman </a:t>
            </a:r>
            <a:r>
              <a:rPr lang="en-US" dirty="0" err="1" smtClean="0">
                <a:latin typeface="Comic Sans MS" pitchFamily="66" charset="0"/>
              </a:rPr>
              <a:t>n’est</a:t>
            </a:r>
            <a:r>
              <a:rPr lang="en-US" dirty="0" smtClean="0">
                <a:latin typeface="Comic Sans MS" pitchFamily="66" charset="0"/>
              </a:rPr>
              <a:t> pas </a:t>
            </a:r>
            <a:r>
              <a:rPr lang="en-US" dirty="0" err="1" smtClean="0">
                <a:latin typeface="Comic Sans MS" pitchFamily="66" charset="0"/>
              </a:rPr>
              <a:t>malade</a:t>
            </a:r>
            <a:r>
              <a:rPr lang="en-US" dirty="0" smtClean="0">
                <a:latin typeface="Comic Sans MS" pitchFamily="66" charset="0"/>
              </a:rPr>
              <a:t>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2.Maman a la grippe.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3.Marguerite </a:t>
            </a:r>
            <a:r>
              <a:rPr lang="en-US" dirty="0" err="1" smtClean="0">
                <a:latin typeface="Comic Sans MS" pitchFamily="66" charset="0"/>
              </a:rPr>
              <a:t>est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grande</a:t>
            </a:r>
            <a:r>
              <a:rPr lang="en-US" dirty="0" smtClean="0">
                <a:latin typeface="Comic Sans MS" pitchFamily="66" charset="0"/>
              </a:rPr>
              <a:t>. Elle aide </a:t>
            </a:r>
            <a:r>
              <a:rPr lang="ru-RU" dirty="0" smtClean="0">
                <a:latin typeface="Comic Sans MS" pitchFamily="66" charset="0"/>
              </a:rPr>
              <a:t>(помогает)</a:t>
            </a:r>
            <a:r>
              <a:rPr lang="en-US" dirty="0" smtClean="0">
                <a:latin typeface="Comic Sans MS" pitchFamily="66" charset="0"/>
              </a:rPr>
              <a:t> papa.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4.Susanne </a:t>
            </a:r>
            <a:r>
              <a:rPr lang="en-US" dirty="0" err="1" smtClean="0">
                <a:latin typeface="Comic Sans MS" pitchFamily="66" charset="0"/>
              </a:rPr>
              <a:t>va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dans</a:t>
            </a:r>
            <a:r>
              <a:rPr lang="en-US" dirty="0" smtClean="0">
                <a:latin typeface="Comic Sans MS" pitchFamily="66" charset="0"/>
              </a:rPr>
              <a:t> la </a:t>
            </a:r>
            <a:r>
              <a:rPr lang="en-US" dirty="0" err="1" smtClean="0">
                <a:latin typeface="Comic Sans MS" pitchFamily="66" charset="0"/>
              </a:rPr>
              <a:t>chambre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maman</a:t>
            </a:r>
            <a:r>
              <a:rPr lang="en-US" dirty="0" smtClean="0">
                <a:latin typeface="Comic Sans MS" pitchFamily="66" charset="0"/>
              </a:rPr>
              <a:t>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5.Susanne </a:t>
            </a:r>
            <a:r>
              <a:rPr lang="en-US" dirty="0" err="1" smtClean="0">
                <a:latin typeface="Comic Sans MS" pitchFamily="66" charset="0"/>
              </a:rPr>
              <a:t>voit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(видит) </a:t>
            </a:r>
            <a:r>
              <a:rPr lang="en-US" dirty="0" smtClean="0">
                <a:latin typeface="Comic Sans MS" pitchFamily="66" charset="0"/>
              </a:rPr>
              <a:t>des microbes.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1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92" b="2229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085184"/>
            <a:ext cx="9144000" cy="1772816"/>
          </a:xfrm>
        </p:spPr>
        <p:txBody>
          <a:bodyPr>
            <a:normAutofit/>
          </a:bodyPr>
          <a:lstStyle/>
          <a:p>
            <a:pPr algn="ctr"/>
            <a:r>
              <a:rPr lang="en-US" sz="7200" dirty="0" err="1" smtClean="0">
                <a:latin typeface="Comic Sans MS" pitchFamily="66" charset="0"/>
              </a:rPr>
              <a:t>Une</a:t>
            </a:r>
            <a:r>
              <a:rPr lang="en-US" sz="7200" dirty="0" smtClean="0">
                <a:latin typeface="Comic Sans MS" pitchFamily="66" charset="0"/>
              </a:rPr>
              <a:t> </a:t>
            </a:r>
            <a:r>
              <a:rPr lang="en-US" sz="7200" dirty="0" err="1" smtClean="0">
                <a:latin typeface="Comic Sans MS" pitchFamily="66" charset="0"/>
              </a:rPr>
              <a:t>tete</a:t>
            </a:r>
            <a:r>
              <a:rPr lang="en-US" sz="7200" dirty="0" smtClean="0">
                <a:latin typeface="Comic Sans MS" pitchFamily="66" charset="0"/>
              </a:rPr>
              <a:t>.</a:t>
            </a:r>
            <a:endParaRPr lang="ru-RU" sz="7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7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46" b="22146"/>
          <a:stretch>
            <a:fillRect/>
          </a:stretch>
        </p:blipFill>
        <p:spPr>
          <a:xfrm>
            <a:off x="0" y="188640"/>
            <a:ext cx="9144000" cy="655272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7504" y="4797152"/>
            <a:ext cx="8856984" cy="1872208"/>
          </a:xfrm>
        </p:spPr>
        <p:txBody>
          <a:bodyPr>
            <a:noAutofit/>
          </a:bodyPr>
          <a:lstStyle/>
          <a:p>
            <a:pPr algn="ctr"/>
            <a:r>
              <a:rPr lang="en-US" sz="6000" dirty="0" err="1" smtClean="0">
                <a:latin typeface="Comic Sans MS" pitchFamily="66" charset="0"/>
              </a:rPr>
              <a:t>Etre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err="1" smtClean="0">
                <a:latin typeface="Comic Sans MS" pitchFamily="66" charset="0"/>
              </a:rPr>
              <a:t>malade</a:t>
            </a:r>
            <a:r>
              <a:rPr lang="en-US" sz="6000" dirty="0" smtClean="0">
                <a:latin typeface="Comic Sans MS" pitchFamily="66" charset="0"/>
              </a:rPr>
              <a:t>;</a:t>
            </a:r>
          </a:p>
          <a:p>
            <a:pPr algn="ctr"/>
            <a:r>
              <a:rPr lang="en-US" sz="6000" dirty="0" err="1" smtClean="0">
                <a:latin typeface="Comic Sans MS" pitchFamily="66" charset="0"/>
              </a:rPr>
              <a:t>Etre</a:t>
            </a:r>
            <a:r>
              <a:rPr lang="en-US" sz="6000" dirty="0" smtClean="0">
                <a:latin typeface="Comic Sans MS" pitchFamily="66" charset="0"/>
              </a:rPr>
              <a:t> au lit;</a:t>
            </a:r>
            <a:endParaRPr lang="ru-RU" sz="6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Avoir</a:t>
            </a:r>
            <a:r>
              <a:rPr lang="en-US" dirty="0" smtClean="0">
                <a:latin typeface="Comic Sans MS" pitchFamily="66" charset="0"/>
              </a:rPr>
              <a:t> mal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273630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263588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3429001"/>
            <a:ext cx="273630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5"/>
            <a:ext cx="2635886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03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" r="222"/>
          <a:stretch>
            <a:fillRect/>
          </a:stretch>
        </p:blipFill>
        <p:spPr>
          <a:xfrm>
            <a:off x="0" y="2305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5085184"/>
            <a:ext cx="9144000" cy="1772816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Comic Sans MS" pitchFamily="66" charset="0"/>
              </a:rPr>
              <a:t>Il a mal à la </a:t>
            </a:r>
            <a:r>
              <a:rPr lang="en-US" sz="8000" dirty="0" err="1" smtClean="0">
                <a:latin typeface="Comic Sans MS" pitchFamily="66" charset="0"/>
              </a:rPr>
              <a:t>tete</a:t>
            </a:r>
            <a:r>
              <a:rPr lang="en-US" sz="8000" dirty="0" smtClean="0">
                <a:latin typeface="Comic Sans MS" pitchFamily="66" charset="0"/>
              </a:rPr>
              <a:t>.</a:t>
            </a:r>
            <a:endParaRPr lang="ru-RU" sz="8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" r="222"/>
          <a:stretch>
            <a:fillRect/>
          </a:stretch>
        </p:blipFill>
        <p:spPr>
          <a:xfrm>
            <a:off x="-30342" y="0"/>
            <a:ext cx="917434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08520" y="5367338"/>
            <a:ext cx="9252520" cy="1490662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Il </a:t>
            </a:r>
            <a:r>
              <a:rPr lang="en-US" sz="5400" dirty="0" err="1" smtClean="0">
                <a:latin typeface="Comic Sans MS" pitchFamily="66" charset="0"/>
              </a:rPr>
              <a:t>dit</a:t>
            </a:r>
            <a:r>
              <a:rPr lang="en-US" sz="5400" dirty="0" smtClean="0">
                <a:latin typeface="Comic Sans MS" pitchFamily="66" charset="0"/>
              </a:rPr>
              <a:t> : “ </a:t>
            </a:r>
            <a:r>
              <a:rPr lang="en-US" sz="5400" dirty="0" err="1" smtClean="0">
                <a:latin typeface="Comic Sans MS" pitchFamily="66" charset="0"/>
              </a:rPr>
              <a:t>J’ai</a:t>
            </a:r>
            <a:r>
              <a:rPr lang="en-US" sz="5400" dirty="0" smtClean="0">
                <a:latin typeface="Comic Sans MS" pitchFamily="66" charset="0"/>
              </a:rPr>
              <a:t> mal à la </a:t>
            </a:r>
            <a:r>
              <a:rPr lang="en-US" sz="5400" dirty="0" err="1" smtClean="0">
                <a:latin typeface="Comic Sans MS" pitchFamily="66" charset="0"/>
              </a:rPr>
              <a:t>tete</a:t>
            </a:r>
            <a:r>
              <a:rPr lang="en-US" sz="5400" dirty="0" smtClean="0">
                <a:latin typeface="Comic Sans MS" pitchFamily="66" charset="0"/>
              </a:rPr>
              <a:t>.”</a:t>
            </a:r>
            <a:endParaRPr lang="ru-RU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25144"/>
            <a:ext cx="9144000" cy="2132856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Comic Sans MS" pitchFamily="66" charset="0"/>
              </a:rPr>
              <a:t>Lucie a mal à la </a:t>
            </a:r>
            <a:r>
              <a:rPr lang="en-US" sz="7200" dirty="0" err="1" smtClean="0">
                <a:latin typeface="Comic Sans MS" pitchFamily="66" charset="0"/>
              </a:rPr>
              <a:t>tete</a:t>
            </a:r>
            <a:r>
              <a:rPr lang="en-US" sz="7200" dirty="0" smtClean="0">
                <a:latin typeface="Comic Sans MS" pitchFamily="66" charset="0"/>
              </a:rPr>
              <a:t>.</a:t>
            </a:r>
            <a:endParaRPr lang="ru-RU" sz="7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1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208</Words>
  <Application>Microsoft Office PowerPoint</Application>
  <PresentationFormat>Экран (4:3)</PresentationFormat>
  <Paragraphs>32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Maman est malade.</vt:lpstr>
      <vt:lpstr>20 21 22 23 24 25 26 27 28 29 30</vt:lpstr>
      <vt:lpstr>Презентация PowerPoint</vt:lpstr>
      <vt:lpstr>Презентация PowerPoint</vt:lpstr>
      <vt:lpstr>Презентация PowerPoint</vt:lpstr>
      <vt:lpstr>Avoir 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Mettre (класть,ставить,одевать ) Je mets Tu mets Il met Elle met  Nous mettons Vous mettez Ils mettent Elles mettent</vt:lpstr>
      <vt:lpstr>    I. Maman a mal à la tete . Maman dit : « J’ai mal à la ... . » Il a mal aux yeux. Il dit :  «  J’ai mal aux ... . » La grand-mère met des lunettes. Elle a mal aux yeux. Elle dit : «  J’ai mal aux ... . »     </vt:lpstr>
      <vt:lpstr>           I. La grand-mère est malade. Elle  est au lit. La grand-mère dit :   «  Je suis  ... .  Je suis au ... . »  Pierre est malade. Il est au lit. Pierre dit : «  Je suis ... . Je suis au ... . »            </vt:lpstr>
      <vt:lpstr>       I.  Il a mal à la tete.  Il dit : «  J’ai mal à la ... . »  Lucie a mal à la tete.  Lucie dit :     « J’ai mal à la ... . »     </vt:lpstr>
      <vt:lpstr>   II.  Maman ... mal à la tete. Maman dit : « J’... mal à la tete. » Il ... mal aux yeux. Il dit :  «  J’... mal aux yeux. » La grand-mère met des lunettes. Elle ... mal aux yeux. Elle dit : «  J’... mal aux yeux. » ai/a?  </vt:lpstr>
      <vt:lpstr>    II.  Il ... mal à la tete.  Il dit : «  J’... mal à la tete. »  Lucie ... mal à la tete. Lucie dit :     « J’... mal à la tete . » ai/a?    </vt:lpstr>
      <vt:lpstr>II.  La grand-mère ... malade. Elle  ... au lit. La grand-mère dit :   «  Je ... malade. Je ... au lit. »  Pierre ... malade. Il ... au lit. Pierre dit : «  Je ... malade. Je ... au lit.  » suis/est? </vt:lpstr>
      <vt:lpstr>III.Maman a mal à la tete. Maman dit : « J’... ... ... ... ...  . » Il a mal aux yeux. Il dit :  «J’... ... ...  ... . » La grand-mère met des lunettes. Elle a mal aux yeux. Elle dit : «J’... ... ...  ... . » </vt:lpstr>
      <vt:lpstr>III.  Il a mal à la tete.  Il dit : « J’... .... .... ... ... . »  Lucie a mal à la tete. Lucie dit :     « J’... ... ... ... ... . »  </vt:lpstr>
      <vt:lpstr>III. La grand-mère est malade. Elle  est au lit. La grand-mère dit :   «  Je ... ...   . Je ... ... ... . »  Pierre est malade. Il est au lit. Pierre dit : «  Je  ... ... .  Je  ... ... ...   . »  </vt:lpstr>
      <vt:lpstr>Vrai/Faux 1.Maman n’est pas malade. 2.Maman a la grippe. 3.Marguerite est grande. Elle aide (помогает) papa. 4.Susanne va dans la chambre de maman. 5.Susanne voit (видит) des microbes.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Maman est malade.</dc:title>
  <dc:creator>Натали</dc:creator>
  <cp:lastModifiedBy>Натали</cp:lastModifiedBy>
  <cp:revision>11</cp:revision>
  <dcterms:created xsi:type="dcterms:W3CDTF">2014-11-08T15:34:05Z</dcterms:created>
  <dcterms:modified xsi:type="dcterms:W3CDTF">2014-11-08T17:37:44Z</dcterms:modified>
</cp:coreProperties>
</file>