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Мастер-класс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 Black" panose="020B0A04020102020204" pitchFamily="34" charset="0"/>
              </a:rPr>
              <a:t>Сумка, полная чудес. Новогодняя ёлка.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26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95736" y="2636912"/>
            <a:ext cx="4763832" cy="348925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Прикрепляем  украшения к салфеткам при помощи портновских булавок.</a:t>
            </a:r>
            <a:endParaRPr lang="ru-RU" sz="1800" dirty="0"/>
          </a:p>
        </p:txBody>
      </p:sp>
      <p:pic>
        <p:nvPicPr>
          <p:cNvPr id="10242" name="Picture 2" descr="C:\Users\Pavilion\Desktop\детская библиотека\Сумка, полная чудес\IMG_02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36912"/>
            <a:ext cx="4835839" cy="362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8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339752" y="2708920"/>
            <a:ext cx="4644008" cy="34172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Так же можно сделать верхушку из бантиков ( в форме звезды, снежинки или цветочка).</a:t>
            </a:r>
            <a:endParaRPr lang="ru-RU" sz="1800" dirty="0"/>
          </a:p>
        </p:txBody>
      </p:sp>
      <p:pic>
        <p:nvPicPr>
          <p:cNvPr id="11266" name="Picture 2" descr="C:\Users\Pavilion\Desktop\детская библиотека\Сумка, полная чудес\IMG_02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08920"/>
            <a:ext cx="4644008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1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331640" y="2492897"/>
            <a:ext cx="4632515" cy="347438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Ёлка сделана и наряжена. Её можно поставить дома, на работе, в школе, в  детском саду. Да где угодно.</a:t>
            </a:r>
            <a:endParaRPr lang="ru-RU" sz="1800" dirty="0"/>
          </a:p>
        </p:txBody>
      </p:sp>
      <p:pic>
        <p:nvPicPr>
          <p:cNvPr id="12290" name="Picture 2" descr="C:\Users\Pavilion\Desktop\детская библиотека\Сумка, полная чудес\IMG_02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92896"/>
            <a:ext cx="4632515" cy="347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17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Pavilion\Desktop\ФОТО\O56FEJzvemU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996952"/>
            <a:ext cx="2052141" cy="2750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Ещё несколько ёлок, сделанных таким же образом. Счастливых праздников!</a:t>
            </a:r>
            <a:endParaRPr lang="ru-RU" sz="1800" dirty="0"/>
          </a:p>
        </p:txBody>
      </p:sp>
      <p:pic>
        <p:nvPicPr>
          <p:cNvPr id="13316" name="Picture 4" descr="C:\Users\Pavilion\Desktop\ФОТО\Photos\IMG0023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996951"/>
            <a:ext cx="2092816" cy="2790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10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207228" y="2636912"/>
            <a:ext cx="4608513" cy="348925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Новогодняя ёлка своими руками.</a:t>
            </a:r>
            <a:endParaRPr lang="ru-RU" dirty="0"/>
          </a:p>
        </p:txBody>
      </p:sp>
      <p:pic>
        <p:nvPicPr>
          <p:cNvPr id="1027" name="Picture 3" descr="C:\Users\Pavilion\Desktop\детская библиотека\Сумка, полная чудес\IMG_02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229" y="2636912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2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83768" y="2697480"/>
            <a:ext cx="4527756" cy="34286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Материалы и инструменты, которые потребуются для изготовления ёлки: картон или ватман (в зависимости от желаемого размера елки), ножницы, клей ПВА, бумажные салфетки ( цвет по желанию), декоративная лента, булавки портновские. </a:t>
            </a:r>
            <a:endParaRPr lang="ru-RU" sz="1800" dirty="0"/>
          </a:p>
        </p:txBody>
      </p:sp>
      <p:pic>
        <p:nvPicPr>
          <p:cNvPr id="2050" name="Picture 2" descr="C:\Users\Pavilion\Desktop\ФОТО\DSCN24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697480"/>
            <a:ext cx="4527755" cy="339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44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Pavilion\Desktop\DSCN240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588908"/>
            <a:ext cx="280831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сделать конус из картона.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39493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597394"/>
            <a:ext cx="4680520" cy="3499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По одной раскрываем и приклеиваем  салфетки к конусу, начиная с нижнего яруса.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79702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256644" y="2780928"/>
            <a:ext cx="4571999" cy="3429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Ярус за ярусом</a:t>
            </a:r>
            <a:endParaRPr lang="ru-RU" sz="1800" dirty="0"/>
          </a:p>
        </p:txBody>
      </p:sp>
      <p:pic>
        <p:nvPicPr>
          <p:cNvPr id="5122" name="Picture 2" descr="C:\Users\Pavilion\Desktop\детская библиотека\Сумка, полная чудес\IMG_02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643" y="2780928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07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11760" y="2681536"/>
            <a:ext cx="4680520" cy="35103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Ярус за ярусом</a:t>
            </a:r>
            <a:endParaRPr lang="ru-RU" sz="1800" dirty="0"/>
          </a:p>
        </p:txBody>
      </p:sp>
      <p:pic>
        <p:nvPicPr>
          <p:cNvPr id="7170" name="Picture 2" descr="C:\Users\Pavilion\Desktop\детская библиотека\Сумка, полная чудес\IMG_02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681536"/>
            <a:ext cx="4680520" cy="35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30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375248" y="2681536"/>
            <a:ext cx="4645024" cy="34837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До самой верхушки конуса. И ёлка готова.</a:t>
            </a:r>
            <a:endParaRPr lang="ru-RU" sz="1800" dirty="0"/>
          </a:p>
        </p:txBody>
      </p:sp>
      <p:pic>
        <p:nvPicPr>
          <p:cNvPr id="8194" name="Picture 2" descr="C:\Users\Pavilion\Desktop\детская библиотека\Сумка, полная чудес\IMG_02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248" y="2681536"/>
            <a:ext cx="4645024" cy="3483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16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339752" y="2699538"/>
            <a:ext cx="4536504" cy="34266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Далее наряжаем ее. Как нарядить елку –ваша фантазия. Я предлагаю украшения-бантики из декоративной ленты. Разрезаем ленту на одинаковые кусочки, скручиваем из них бантики, расправляем края. Украшения готовы.</a:t>
            </a:r>
            <a:endParaRPr lang="ru-RU" sz="1800" dirty="0"/>
          </a:p>
        </p:txBody>
      </p:sp>
      <p:pic>
        <p:nvPicPr>
          <p:cNvPr id="9218" name="Picture 2" descr="C:\Users\Pavilion\Desktop\детская библиотека\Сумка, полная чудес\IMG_02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699538"/>
            <a:ext cx="4536504" cy="340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66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183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Мастер-класс</vt:lpstr>
      <vt:lpstr>Новогодняя ёлка своими руками.</vt:lpstr>
      <vt:lpstr>Материалы и инструменты, которые потребуются для изготовления ёлки: картон или ватман (в зависимости от желаемого размера елки), ножницы, клей ПВА, бумажные салфетки ( цвет по желанию), декоративная лента, булавки портновские. </vt:lpstr>
      <vt:lpstr>сделать конус из картона.</vt:lpstr>
      <vt:lpstr>По одной раскрываем и приклеиваем  салфетки к конусу, начиная с нижнего яруса.</vt:lpstr>
      <vt:lpstr>Ярус за ярусом</vt:lpstr>
      <vt:lpstr>Ярус за ярусом</vt:lpstr>
      <vt:lpstr>До самой верхушки конуса. И ёлка готова.</vt:lpstr>
      <vt:lpstr>Далее наряжаем ее. Как нарядить елку –ваша фантазия. Я предлагаю украшения-бантики из декоративной ленты. Разрезаем ленту на одинаковые кусочки, скручиваем из них бантики, расправляем края. Украшения готовы.</vt:lpstr>
      <vt:lpstr>Прикрепляем  украшения к салфеткам при помощи портновских булавок.</vt:lpstr>
      <vt:lpstr>Так же можно сделать верхушку из бантиков ( в форме звезды, снежинки или цветочка).</vt:lpstr>
      <vt:lpstr>Ёлка сделана и наряжена. Её можно поставить дома, на работе, в школе, в  детском саду. Да где угодно.</vt:lpstr>
      <vt:lpstr>Ещё несколько ёлок, сделанных таким же образом. Счастливых праздников!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Pavilion</dc:creator>
  <cp:lastModifiedBy>Pavilion</cp:lastModifiedBy>
  <cp:revision>9</cp:revision>
  <dcterms:created xsi:type="dcterms:W3CDTF">2015-01-25T12:03:13Z</dcterms:created>
  <dcterms:modified xsi:type="dcterms:W3CDTF">2015-01-25T14:31:37Z</dcterms:modified>
</cp:coreProperties>
</file>