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BDFF1-4267-42C4-B793-6B904649E9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9C805-49F8-4505-87C4-3B4A43949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BDFF1-4267-42C4-B793-6B904649E9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9C805-49F8-4505-87C4-3B4A43949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BDFF1-4267-42C4-B793-6B904649E9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9C805-49F8-4505-87C4-3B4A43949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BDFF1-4267-42C4-B793-6B904649E9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9C805-49F8-4505-87C4-3B4A43949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BDFF1-4267-42C4-B793-6B904649E9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9C805-49F8-4505-87C4-3B4A43949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BDFF1-4267-42C4-B793-6B904649E9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9C805-49F8-4505-87C4-3B4A43949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BDFF1-4267-42C4-B793-6B904649E9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9C805-49F8-4505-87C4-3B4A43949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BDFF1-4267-42C4-B793-6B904649E9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9C805-49F8-4505-87C4-3B4A43949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BDFF1-4267-42C4-B793-6B904649E9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9C805-49F8-4505-87C4-3B4A43949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BDFF1-4267-42C4-B793-6B904649E9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9C805-49F8-4505-87C4-3B4A43949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BDFF1-4267-42C4-B793-6B904649E9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9C805-49F8-4505-87C4-3B4A43949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BDFF1-4267-42C4-B793-6B904649E9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9C805-49F8-4505-87C4-3B4A43949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928662" y="1714488"/>
            <a:ext cx="785818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Минеральные</a:t>
            </a:r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воды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8" y="5572140"/>
            <a:ext cx="3321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ученица 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класса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МБОУ СОШ № 24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Степанова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Самира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Autofit/>
          </a:bodyPr>
          <a:lstStyle/>
          <a:p>
            <a:pPr lvl="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Мои исследования 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214554"/>
            <a:ext cx="2143140" cy="50006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73% - иногда пьют минеральную воду;</a:t>
            </a:r>
          </a:p>
          <a:p>
            <a:pPr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23% - периодически пьют минеральную воду;</a:t>
            </a:r>
          </a:p>
          <a:p>
            <a:pPr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4% - часто пьют минеральную воду.</a:t>
            </a:r>
          </a:p>
          <a:p>
            <a:endParaRPr lang="ru-RU" sz="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428604"/>
            <a:ext cx="31432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Как часто вы пьете минеральную воду?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endParaRPr lang="ru-RU" sz="1100" dirty="0"/>
          </a:p>
        </p:txBody>
      </p:sp>
      <p:pic>
        <p:nvPicPr>
          <p:cNvPr id="2049" name="Диаграмма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14356"/>
            <a:ext cx="3214710" cy="1500197"/>
          </a:xfrm>
          <a:prstGeom prst="rect">
            <a:avLst/>
          </a:prstGeom>
          <a:noFill/>
        </p:spPr>
      </p:pic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643174" y="1714488"/>
            <a:ext cx="714380" cy="4286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периодами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иногда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часто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Диаграмма 10"/>
          <p:cNvPicPr>
            <a:picLocks noChangeArrowheads="1"/>
          </p:cNvPicPr>
          <p:nvPr/>
        </p:nvPicPr>
        <p:blipFill>
          <a:blip r:embed="rId3" cstate="print"/>
          <a:srcRect b="-20"/>
          <a:stretch>
            <a:fillRect/>
          </a:stretch>
        </p:blipFill>
        <p:spPr bwMode="auto">
          <a:xfrm>
            <a:off x="4643438" y="857232"/>
            <a:ext cx="4286280" cy="2071702"/>
          </a:xfrm>
          <a:prstGeom prst="rect">
            <a:avLst/>
          </a:prstGeom>
          <a:noFill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7858148" y="2071678"/>
            <a:ext cx="1071570" cy="8572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0,2 литра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0,5 литра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литр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каждый день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литра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357818" y="428604"/>
            <a:ext cx="30003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литров минеральной воды     выпиваете за день?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2000232" y="2928934"/>
            <a:ext cx="42862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Отсюда делаем вывод, что вопрос о минеральной воде интересует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96% опрошенных семей, значит тема моего проекта, актуальна.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8" name="Диаграмма 13"/>
          <p:cNvPicPr>
            <a:picLocks noChangeArrowheads="1"/>
          </p:cNvPicPr>
          <p:nvPr/>
        </p:nvPicPr>
        <p:blipFill>
          <a:blip r:embed="rId4" cstate="print"/>
          <a:srcRect b="-21"/>
          <a:stretch>
            <a:fillRect/>
          </a:stretch>
        </p:blipFill>
        <p:spPr bwMode="auto">
          <a:xfrm>
            <a:off x="142844" y="3500438"/>
            <a:ext cx="4572032" cy="2428892"/>
          </a:xfrm>
          <a:prstGeom prst="rect">
            <a:avLst/>
          </a:prstGeom>
          <a:noFill/>
        </p:spPr>
      </p:pic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857620" y="5000636"/>
            <a:ext cx="785818" cy="7858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газом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 газа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оба вида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3286125"/>
            <a:ext cx="3857619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 пьете минеральную воду с газом или без газа?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142844" y="5929330"/>
            <a:ext cx="4572032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Предпочтения опрошенных разделились почти поровну. Какую воду лучше выбрать, каждый должен для себя решить сам в зависимости от вида и классификации.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63" name="Диаграмма 7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643314"/>
            <a:ext cx="3929090" cy="1971690"/>
          </a:xfrm>
          <a:prstGeom prst="rect">
            <a:avLst/>
          </a:prstGeom>
          <a:noFill/>
        </p:spPr>
      </p:pic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8001024" y="4929198"/>
            <a:ext cx="857256" cy="6429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читают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читают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иногда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4857752" y="3286124"/>
            <a:ext cx="406233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Читаете ли вы этикетку, чтоб узнать из чего состоит вода,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которую вы хотите выпить?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5000628" y="5572140"/>
            <a:ext cx="392909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Данный вопрос показал, что не все потребители интересуются составом воды,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не правильно так как минеральная вода является природным лекарством.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Состав воды разнообразен и поэтому каждый должен знать какую воду по составу ему необходимо пить.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4043362" cy="225404"/>
          </a:xfrm>
        </p:spPr>
        <p:txBody>
          <a:bodyPr>
            <a:normAutofit fontScale="90000"/>
          </a:bodyPr>
          <a:lstStyle/>
          <a:p>
            <a:pPr lvl="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Какой вид минеральной воды вы употребляете?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857364"/>
            <a:ext cx="4929222" cy="100013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Из построенной диаграммы видно, что 86% опрошенных придают значение виду употребляемой воды.  Радует, что из них 82% опрошенных используют лечебно-столовые и столовые минеральные воды, пригодных для ежедневного применения и только 4% используют лечебную. Лечебную минеральную воду употребляют по назначению врача, поэтому перед употреблением такой воды необходимо проконсультироваться с врачом.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5601" name="Диаграмма 1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4929222" cy="1714512"/>
          </a:xfrm>
          <a:prstGeom prst="rect">
            <a:avLst/>
          </a:prstGeom>
          <a:noFill/>
        </p:spPr>
      </p:pic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857620" y="1142984"/>
            <a:ext cx="1214446" cy="7858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лечебная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лечебно-столовая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столовая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придаю значения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5" name="Диаграмма 1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71480"/>
            <a:ext cx="3286148" cy="1643074"/>
          </a:xfrm>
          <a:prstGeom prst="rect">
            <a:avLst/>
          </a:prstGeom>
          <a:noFill/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8001024" y="1571612"/>
            <a:ext cx="714380" cy="5715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знаю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5143504" y="0"/>
            <a:ext cx="3857652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вы думаете, влияет ли на состояние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здоровья употребление минеральной воды?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5072034" y="2214554"/>
            <a:ext cx="40719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диаграммы видно, что 86% опрошенных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знают о влияние употребляемой минеральной воды на здоровье.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571472" y="2928934"/>
            <a:ext cx="32147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Минеральная вода,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часто употребляемая опрошенными семьями.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5610" name="Диаграмма 2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357562"/>
            <a:ext cx="3714776" cy="2428892"/>
          </a:xfrm>
          <a:prstGeom prst="rect">
            <a:avLst/>
          </a:prstGeom>
          <a:noFill/>
        </p:spPr>
      </p:pic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-214346" y="5786454"/>
            <a:ext cx="44291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результате опроса наиболее популярными оказались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следующие минеральные воды: </a:t>
            </a:r>
            <a:r>
              <a:rPr kumimoji="0" lang="ru-RU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Аква-минирале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Вон-Аква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Волжанка.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5613" name="Диаграмма 24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3214686"/>
            <a:ext cx="4643470" cy="2085972"/>
          </a:xfrm>
          <a:prstGeom prst="rect">
            <a:avLst/>
          </a:prstGeom>
          <a:noFill/>
        </p:spPr>
      </p:pic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7500958" y="4357694"/>
            <a:ext cx="1403350" cy="7143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стоимость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химический состав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5214942" y="2786058"/>
            <a:ext cx="3135795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Критерий выбора употребляемой вами воды?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4145516" y="5429264"/>
            <a:ext cx="499848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86% опрошенных семей при выборе минеральной воды обращают внимание на ее вид,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хорошо, так как минеральная вода влияет на организм человека как положительно,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и отрицательно.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071802" y="71414"/>
            <a:ext cx="31201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Выводы: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1357298"/>
            <a:ext cx="885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Минеральные воды содержат много полезных компонентов, которые необходимы для здоровья;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2357430"/>
            <a:ext cx="8786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Природные минеральные воды часто используются для лечения;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689" y="3071810"/>
            <a:ext cx="8858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Искусственно приготовленная минеральная вода не вредна, 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и полезных свойств в ней мало; 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4071942"/>
            <a:ext cx="885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Человеку в день необходимо потреблять 2-3 литра воды;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44" y="4786322"/>
            <a:ext cx="885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Чем больше мы пьем минеральной воды, тем больше мы помогаем нашему 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организму выводить вредные вещества;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8728" y="5643578"/>
            <a:ext cx="6729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Необходимо не забывать о том, что минеральная вода 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положительно влияет на организм человека, так и отрицательно. 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i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85720" y="2071678"/>
            <a:ext cx="85802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Благодарю за внимание!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una-kea-9-1024x5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928926" y="214290"/>
            <a:ext cx="3714776" cy="107157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Нашу планету можно назвать водной.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Общее равновесие воды в земной коре складывается  из вод Мирового океана: рек, озёр, ледников.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5286380" y="3857628"/>
            <a:ext cx="3643338" cy="157163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Цели работы: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происхождение минеральных вод;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классификация минеральных вод;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особенности химического состава;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действие минеральных вод на организм человека.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14282" y="4714884"/>
            <a:ext cx="3929090" cy="192882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Задачи работы: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выяснить, как образуются минеральные воды;</a:t>
            </a:r>
          </a:p>
          <a:p>
            <a:pPr algn="ctr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выяснить как влияют минеральные воды на организм человека;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определить потребительское предпочтение.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1i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2571736" y="571480"/>
            <a:ext cx="3786214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Минеральные воды – это воды, в состав которых входят минеральные соли, газы, органические вещества и другие химические соединения.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643042" y="4714884"/>
          <a:ext cx="6096000" cy="884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13716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Минеральные воды бывают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природные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искусственно созданные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010194_200610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643042" y="357166"/>
            <a:ext cx="6390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Природные минеральные воды.</a:t>
            </a:r>
            <a:endParaRPr lang="ru-RU" sz="36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44" y="3714752"/>
            <a:ext cx="3500462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поверхности земли природные минеральные воды появляются в виде родников.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5008" y="5143512"/>
            <a:ext cx="3271854" cy="14859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Протекая через горные породы подземные воды, очищаются и приобретают свои лечебные свойства.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echenie-v-pyatigorske-prof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454872-fb98f37e37022bc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428728" y="3214686"/>
            <a:ext cx="6786610" cy="642942"/>
          </a:xfrm>
          <a:prstGeom prst="round2DiagRect">
            <a:avLst>
              <a:gd name="adj1" fmla="val 16667"/>
              <a:gd name="adj2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Природные минеральные воды пользуются большой популярностью у населения благодаря их лечебным свойствам.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-07-13-mineral-voda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285852" y="357166"/>
            <a:ext cx="7174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Искусственные минеральные воды.</a:t>
            </a:r>
            <a:endParaRPr lang="ru-RU" sz="36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5572132" y="4214818"/>
            <a:ext cx="3357586" cy="2500330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Производство искусственной минеральной воды происходит в две стадии:</a:t>
            </a:r>
          </a:p>
          <a:p>
            <a:pPr algn="ctr"/>
            <a:r>
              <a:rPr lang="ru-RU" dirty="0" smtClean="0"/>
              <a:t>1)воду выкачивают из артезианской скважины, фильтруют;</a:t>
            </a:r>
          </a:p>
          <a:p>
            <a:pPr algn="ctr"/>
            <a:r>
              <a:rPr lang="ru-RU" dirty="0" smtClean="0"/>
              <a:t>2) добавляют соли, как бы «прививают» ей полезные свойства.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2146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14686"/>
            <a:ext cx="9144000" cy="36433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142844" y="1571612"/>
            <a:ext cx="3500462" cy="150019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Атмосферные осадки, попадая в землю, проникая в её недра, являются основой для образования минеральных вод.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5000636"/>
            <a:ext cx="8001056" cy="15573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Атмосферная влага, проходя через горные породы растворяет химические вещества, насыщается газами, в результате появляется тот или иной тип минеральных вод.</a:t>
            </a:r>
            <a:endParaRPr lang="ru-RU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3214678" cy="2714644"/>
          </a:xfrm>
        </p:spPr>
      </p:pic>
      <p:pic>
        <p:nvPicPr>
          <p:cNvPr id="8" name="Рисунок 7" descr="2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1428736"/>
            <a:ext cx="3000396" cy="2714644"/>
          </a:xfrm>
          <a:prstGeom prst="rect">
            <a:avLst/>
          </a:prstGeom>
        </p:spPr>
      </p:pic>
      <p:pic>
        <p:nvPicPr>
          <p:cNvPr id="9" name="Рисунок 8" descr="25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5074" y="1428736"/>
            <a:ext cx="2928926" cy="2714644"/>
          </a:xfrm>
          <a:prstGeom prst="rect">
            <a:avLst/>
          </a:prstGeom>
        </p:spPr>
      </p:pic>
      <p:pic>
        <p:nvPicPr>
          <p:cNvPr id="10" name="Рисунок 9" descr="26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143380"/>
            <a:ext cx="3214678" cy="2714620"/>
          </a:xfrm>
          <a:prstGeom prst="rect">
            <a:avLst/>
          </a:prstGeom>
        </p:spPr>
      </p:pic>
      <p:pic>
        <p:nvPicPr>
          <p:cNvPr id="11" name="Рисунок 10" descr="сульфаты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14678" y="4143380"/>
            <a:ext cx="3000396" cy="2714620"/>
          </a:xfrm>
          <a:prstGeom prst="rect">
            <a:avLst/>
          </a:prstGeom>
        </p:spPr>
      </p:pic>
      <p:pic>
        <p:nvPicPr>
          <p:cNvPr id="12" name="Рисунок 11" descr="гидрокарб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4143380"/>
            <a:ext cx="2928926" cy="2714620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0" y="0"/>
            <a:ext cx="9144000" cy="1428736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Известно шесть главных химических компонентов, из которых состоят минеральные воды: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0" y="1428736"/>
            <a:ext cx="914400" cy="914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214678" y="1857364"/>
            <a:ext cx="914400" cy="914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3504" y="3714752"/>
            <a:ext cx="1049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Кальций</a:t>
            </a:r>
            <a:endParaRPr lang="ru-RU" b="1" dirty="0"/>
          </a:p>
        </p:txBody>
      </p:sp>
      <p:sp>
        <p:nvSpPr>
          <p:cNvPr id="17" name="Овал 16"/>
          <p:cNvSpPr/>
          <p:nvPr/>
        </p:nvSpPr>
        <p:spPr>
          <a:xfrm>
            <a:off x="8072462" y="1571612"/>
            <a:ext cx="914400" cy="914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928794" y="5500702"/>
            <a:ext cx="914400" cy="914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286380" y="4143380"/>
            <a:ext cx="914400" cy="914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86116" y="6488668"/>
            <a:ext cx="1166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Сульфаты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8229600" y="4214818"/>
            <a:ext cx="914400" cy="914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214291"/>
          <a:ext cx="8858311" cy="2998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1648"/>
                <a:gridCol w="2163809"/>
                <a:gridCol w="1960606"/>
                <a:gridCol w="2032248"/>
              </a:tblGrid>
              <a:tr h="440722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химическому составу минеральные </a:t>
                      </a:r>
                      <a:r>
                        <a:rPr lang="ru-RU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воды бывают: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786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гидрокарбонаты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хлоридные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сульфатные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смешанные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30148"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Снижают кислотность желудочного сока, способны стимулировать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тормозить выделение желудочного сока.</a:t>
                      </a:r>
                    </a:p>
                    <a:p>
                      <a:pPr algn="ctr"/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Применяются при лечении мочекаменной болезни.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Стимулируют работу желудка.</a:t>
                      </a: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Применяются при расстройствах пищеварительной системы.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Благоприятно влияют на восстановление функции печени.</a:t>
                      </a: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Применяются при сахарном диабете и ожирении.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Большинство вод имеют смешенный характер, они благотворно влияют на организм человека.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3571876"/>
          <a:ext cx="8858312" cy="3143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9599"/>
                <a:gridCol w="2759599"/>
                <a:gridCol w="3339114"/>
              </a:tblGrid>
              <a:tr h="793447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степени концентрации минеральных солей природные минеральные воды делятся на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9769"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Столовые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Лечебно - столовые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Лечебные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0055"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Пригодны для ежедневного применения. Содержание солей в ней превышает 1 грамм на литр воды.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них содержаться от 1 до 10 граммов солей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литр воды. Эти воды можно использовать, как столовые, так и лечебные.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Самые насыщенные по солевому составу (10гр.на литр). В такой воде может быть повышенное содержание активных микроэлементов. Её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следует пить строго по рецептам врачей.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706</TotalTime>
  <Words>790</Words>
  <Application>Microsoft Office PowerPoint</Application>
  <PresentationFormat>Экран (4:3)</PresentationFormat>
  <Paragraphs>135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Мои исследования .</vt:lpstr>
      <vt:lpstr> Какой вид минеральной воды вы употребляете? 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ПК</cp:lastModifiedBy>
  <cp:revision>158</cp:revision>
  <dcterms:created xsi:type="dcterms:W3CDTF">2014-01-07T09:47:01Z</dcterms:created>
  <dcterms:modified xsi:type="dcterms:W3CDTF">2015-01-26T06:11:48Z</dcterms:modified>
</cp:coreProperties>
</file>