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0" r:id="rId4"/>
    <p:sldId id="261" r:id="rId5"/>
    <p:sldId id="259" r:id="rId6"/>
    <p:sldId id="26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12AEB6"/>
    <a:srgbClr val="76259B"/>
    <a:srgbClr val="9A268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96129A79-6950-40BD-B458-83FEBDC242F7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F4C6E2B-27DD-4FDA-8E22-1A90E8719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9220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015319F-3EF1-461F-822B-F4B3F222F988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0ECC9E-36C1-4E4F-BA84-74AC85582600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23104-88F9-48D3-9645-BDC196C100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FA246-0A29-402F-9CF9-C8563AAD003C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78ACA-98D8-4430-B5AC-53DF9797AE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820F0-BD71-4966-9CF6-AE4C14374069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302F3-A469-4F38-95D1-1C290E861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DF55D-0A12-417B-9D39-8D030455A02E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5962C5-6B55-4665-AE12-9644801A67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C7ACE-F5AB-4D1D-9DE1-4F9BE3C7BF3F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290C88-FD35-4C3A-9540-7BE2055D6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00F03E-83FA-40FF-88D2-CA23C12C5F7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398E0-A6AC-4F4B-B27B-BC5128AB07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CE01CE-8543-4706-A445-45C32F8C7DC1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6987B-A934-415D-BDA0-88B89539A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28E86-D338-461F-8D77-D26007779E3D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AC050C-E237-4DDC-A579-D79AAA963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20D75-F107-4E6B-BFB3-373AA3936399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D7999-7C08-45AB-B3FF-F7A5F455CE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A63B2A-60AA-49CA-9416-CF4912B18E96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28706C-F2FC-4716-9136-E7DAFAC7F8E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A68AE-31ED-45A6-ACDB-2E242F1750F2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C2B109-20AA-44B7-9321-57EC14D4B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2E62D66-0307-4DA5-A4F0-3B201F79E1EB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3120F73-6A43-4F46-9CDE-469AE9AA5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2.jpeg"/><Relationship Id="rId7" Type="http://schemas.openxmlformats.org/officeDocument/2006/relationships/image" Target="../media/image14.jpeg"/><Relationship Id="rId2" Type="http://schemas.openxmlformats.org/officeDocument/2006/relationships/hyperlink" Target="http://birds.clow.ru/imgsm/291-1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zhurnal.lib.ru/img/m/mamaewa_e_m/00000002/soroka.jpg" TargetMode="External"/><Relationship Id="rId5" Type="http://schemas.openxmlformats.org/officeDocument/2006/relationships/image" Target="../media/image13.jpeg"/><Relationship Id="rId4" Type="http://schemas.openxmlformats.org/officeDocument/2006/relationships/hyperlink" Target="http://hp-tanya.narod.ru/photo25.jp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 bright="2000" contrast="-43000"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000125"/>
            <a:ext cx="7772400" cy="1285875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6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«Зимующие птицы Мордовии</a:t>
            </a:r>
            <a:r>
              <a:rPr lang="ru-RU" sz="2400" b="1" dirty="0" smtClean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2400" b="1" dirty="0">
              <a:solidFill>
                <a:schemeClr val="bg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2571750"/>
            <a:ext cx="6400800" cy="1571625"/>
          </a:xfrm>
          <a:ln cap="rnd"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FF9933"/>
                </a:solidFill>
              </a:rPr>
              <a:t>Кроссворд    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9933"/>
                </a:solidFill>
              </a:rPr>
              <a:t>«Зимующие птицы»   </a:t>
            </a:r>
            <a:endParaRPr lang="ru-RU" dirty="0" smtClean="0">
              <a:solidFill>
                <a:srgbClr val="FF9933"/>
              </a:solidFill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1524000" y="3429000"/>
            <a:ext cx="6400800" cy="20002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6259B"/>
                </a:solidFill>
                <a:latin typeface="+mn-lt"/>
              </a:rPr>
              <a:t>  </a:t>
            </a:r>
            <a:endParaRPr lang="ru-RU" sz="3200" dirty="0">
              <a:solidFill>
                <a:srgbClr val="76259B"/>
              </a:solidFill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71938" y="4143375"/>
            <a:ext cx="485775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Выполнила: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учащаяся 7 класса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Тютькова</a:t>
            </a: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 Оксана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                                                                 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Руководитель: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 учитель биологии  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 Конакова </a:t>
            </a:r>
            <a:r>
              <a:rPr lang="ru-RU" b="1" i="1" dirty="0" err="1">
                <a:solidFill>
                  <a:schemeClr val="bg2">
                    <a:lumMod val="75000"/>
                  </a:schemeClr>
                </a:solidFill>
                <a:latin typeface="Arial Narrow" pitchFamily="34" charset="0"/>
              </a:rPr>
              <a:t>ЕкатеринаСергеевна</a:t>
            </a:r>
            <a:endParaRPr lang="ru-RU" b="1" i="1" dirty="0">
              <a:solidFill>
                <a:schemeClr val="bg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Подзаголовок 4"/>
          <p:cNvSpPr txBox="1">
            <a:spLocks/>
          </p:cNvSpPr>
          <p:nvPr/>
        </p:nvSpPr>
        <p:spPr>
          <a:xfrm>
            <a:off x="357188" y="142875"/>
            <a:ext cx="8572500" cy="785813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200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</a:t>
            </a:r>
            <a:r>
              <a:rPr lang="ru-RU" sz="2100" b="1" i="1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МБОУ «</a:t>
            </a:r>
            <a:r>
              <a:rPr lang="ru-RU" sz="2100" b="1" i="1" u="sng" dirty="0" err="1">
                <a:solidFill>
                  <a:schemeClr val="bg2">
                    <a:lumMod val="75000"/>
                  </a:schemeClr>
                </a:solidFill>
                <a:latin typeface="+mn-lt"/>
              </a:rPr>
              <a:t>Кушкинская</a:t>
            </a:r>
            <a:r>
              <a:rPr lang="ru-RU" sz="2100" b="1" i="1" u="sng" dirty="0">
                <a:solidFill>
                  <a:schemeClr val="bg2">
                    <a:lumMod val="75000"/>
                  </a:schemeClr>
                </a:solidFill>
                <a:latin typeface="+mn-lt"/>
              </a:rPr>
              <a:t> основная общеобразовательная школа»</a:t>
            </a: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rgbClr val="76259B"/>
              </a:solidFill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4"/>
          <p:cNvSpPr txBox="1">
            <a:spLocks/>
          </p:cNvSpPr>
          <p:nvPr/>
        </p:nvSpPr>
        <p:spPr>
          <a:xfrm>
            <a:off x="1524000" y="214313"/>
            <a:ext cx="6400800" cy="85725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200" b="1" dirty="0">
                <a:solidFill>
                  <a:srgbClr val="76259B"/>
                </a:solidFill>
                <a:latin typeface="+mn-lt"/>
              </a:rPr>
              <a:t>  </a:t>
            </a:r>
            <a:endParaRPr lang="ru-RU" sz="3200" dirty="0">
              <a:solidFill>
                <a:srgbClr val="76259B"/>
              </a:solidFill>
              <a:latin typeface="+mn-lt"/>
            </a:endParaRPr>
          </a:p>
          <a:p>
            <a:pPr algn="ctr"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50" y="1143000"/>
          <a:ext cx="6929496" cy="4929216"/>
        </p:xfrm>
        <a:graphic>
          <a:graphicData uri="http://schemas.openxmlformats.org/drawingml/2006/table">
            <a:tbl>
              <a:tblPr/>
              <a:tblGrid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  <a:gridCol w="494964"/>
              </a:tblGrid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407" marR="9407" marT="9407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0768"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407" marR="9407" marT="940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Скругленный прямоугольник 5"/>
          <p:cNvSpPr/>
          <p:nvPr/>
        </p:nvSpPr>
        <p:spPr>
          <a:xfrm>
            <a:off x="2000250" y="142875"/>
            <a:ext cx="5000625" cy="500063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Кроссворд    «Зимующие птицы»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" y="928688"/>
            <a:ext cx="1293813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-1354072">
            <a:off x="7546975" y="3003550"/>
            <a:ext cx="1071563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1382175">
            <a:off x="7340600" y="5216525"/>
            <a:ext cx="1674813" cy="100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001000" y="857250"/>
            <a:ext cx="10001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0" y="5500688"/>
            <a:ext cx="1252538" cy="108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-806716">
            <a:off x="411163" y="2908300"/>
            <a:ext cx="1193800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000500" y="5857875"/>
            <a:ext cx="13573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86000" y="5857875"/>
            <a:ext cx="1309688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571625" y="5857875"/>
            <a:ext cx="8826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rot="637654">
            <a:off x="114300" y="4749800"/>
            <a:ext cx="97790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80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9000"/>
                            </p:stCondLst>
                            <p:childTnLst>
                              <p:par>
                                <p:cTn id="5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500" y="142875"/>
            <a:ext cx="8072438" cy="649446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       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i="1" dirty="0">
              <a:solidFill>
                <a:schemeClr val="accent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i="1" dirty="0">
                <a:solidFill>
                  <a:schemeClr val="accent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Разгадав этот кроссворд вы узнаете как называются птицы, которые после выведения птенцов выходят на поиски пищи за пределы своей гнездовой территории и проводят зиму в ближайших её окрестностях. Такие виды птиц живут всю зиму более или менее оседло, в одном или нескольких пунктах.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rgbClr val="12AEB6"/>
                </a:solidFill>
                <a:latin typeface="Arial" pitchFamily="34" charset="0"/>
                <a:cs typeface="Arial" pitchFamily="34" charset="0"/>
              </a:rPr>
              <a:t>Это слово в центральном,  выделенном столбце.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1.</a:t>
            </a:r>
            <a:r>
              <a:rPr lang="en-US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Небольшая птица с серой спинкой и ярким красным подхвостьем получила название за особое уменье передвигаться по стволам деревьев даже вниз головой.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2. </a:t>
            </a:r>
            <a:r>
              <a:rPr lang="en-US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Он бывает домовой (или городской), и полевой (или деревенский).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3. Птица немного крупнее воробья, с перекрещивающимся клювом и относительно коротким вырезанным хвостом. Птенцы появляются зимой И заботливые  мамы кормят птенцов еловой кашей.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4. Оборудование для подачи корма животным, птицам.  устанавливаются на деревьях и кустах. Помогут зимой спасти птиц от гибели.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5. Эта птица, семейства 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врановых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отряда 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воробьинообразных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, делает запасы на зиму, припрятывая желуди и  орешки в укромные места, куда-нибудь под пни, в дупла и под корни деревьев, где с успехом прорастают те из них, которые она не найдет зимой.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750" y="142875"/>
            <a:ext cx="6429375" cy="78581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Вопросы к кроссворду    «Зимующие птицы»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b="1" dirty="0">
                <a:solidFill>
                  <a:schemeClr val="bg2">
                    <a:lumMod val="75000"/>
                  </a:schemeClr>
                </a:solidFill>
              </a:rPr>
              <a:t> </a:t>
            </a:r>
            <a:r>
              <a:rPr lang="ru-RU" sz="1200" b="1" dirty="0">
                <a:solidFill>
                  <a:schemeClr val="bg2">
                    <a:lumMod val="75000"/>
                  </a:schemeClr>
                </a:solidFill>
              </a:rPr>
              <a:t>(1-5 и центральное слово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)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357188"/>
            <a:ext cx="8643937" cy="649446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6. По мнению 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Д.Кайгородова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 название "Пернатая кошка" как нельзя более подходит этим птицам. Основные черты сходства с кошкой - большая 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круглоя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голова, плоское "лицо" с обращенными вперед (а не в стороны, как у других птиц) большими глазами. "Пернатая кошка" предпочитает охотиться ночью и особенно любит мышей.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7.Птица эта получила название за характерное пение "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ячет-чета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". Это  название созвучно с названием  разновидности танца. (Другое название этого танца — степ).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8. Лесная птица с длинным, сильным клювом, позволяющим ей долбить кору и древесину и добывать пищу из выдолбленных щелей, </a:t>
            </a:r>
            <a:r>
              <a:rPr lang="ru-RU" sz="1600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трещин.Весной</a:t>
            </a: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 самец отыскивает «звучные» сухие сучки и клювами барабанит на них свадебные серенады.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9. Птица размером с воробья, с толстым светлым клювом, хвост вырезанный, черный с желтыми пятнами по бокам. Самец зеленый сверху, желто-зеленый снизу, верх головы и щеки серые. Самка и молодые птицы буроватые. Эту птицу иногда называют “лесной канарейкой” за прекрасное пение.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10.Так называют птиц, которые в течение круглого года живут в одной и той же местности. Некоторые из этих птиц всю жизнь проводят в пределах небольшой гнездовой территории, не выходя за ее границы даже в зимнее время.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i="1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i="1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11.Птицы, которые после размножения покидают гнездовую территорию и до весны совершают беспрерывные перемещения, удаляясь на десятки, сотни километров от своей территории.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5938" y="142875"/>
            <a:ext cx="5500687" cy="5715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143000" y="142875"/>
            <a:ext cx="6357938" cy="71437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Вопросы к кроссворду   «Зимующие птицы»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bg2">
                    <a:lumMod val="40000"/>
                    <a:lumOff val="60000"/>
                  </a:schemeClr>
                </a:solidFill>
              </a:rPr>
              <a:t> </a:t>
            </a:r>
            <a:r>
              <a:rPr lang="ru-RU" sz="1200" b="1" dirty="0">
                <a:solidFill>
                  <a:schemeClr val="bg2">
                    <a:lumMod val="75000"/>
                  </a:schemeClr>
                </a:solidFill>
              </a:rPr>
              <a:t>(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6</a:t>
            </a:r>
            <a:r>
              <a:rPr lang="ru-RU" sz="1200" b="1" dirty="0">
                <a:solidFill>
                  <a:schemeClr val="bg2">
                    <a:lumMod val="75000"/>
                  </a:schemeClr>
                </a:solidFill>
              </a:rPr>
              <a:t>-</a:t>
            </a:r>
            <a:r>
              <a:rPr lang="en-US" sz="1200" b="1" dirty="0">
                <a:solidFill>
                  <a:schemeClr val="bg2">
                    <a:lumMod val="75000"/>
                  </a:schemeClr>
                </a:solidFill>
              </a:rPr>
              <a:t>11)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14375" y="1000125"/>
          <a:ext cx="7429520" cy="4929210"/>
        </p:xfrm>
        <a:graphic>
          <a:graphicData uri="http://schemas.openxmlformats.org/drawingml/2006/table">
            <a:tbl>
              <a:tblPr/>
              <a:tblGrid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  <a:gridCol w="530680"/>
              </a:tblGrid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п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ь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р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м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ш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в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я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т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з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е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н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ш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l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с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ё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д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л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ы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48110"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к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ч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у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ю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щ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и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2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й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CC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2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4" name="Скругленный прямоугольник 3"/>
          <p:cNvSpPr/>
          <p:nvPr/>
        </p:nvSpPr>
        <p:spPr>
          <a:xfrm>
            <a:off x="1428750" y="214313"/>
            <a:ext cx="6429375" cy="500062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Ответы к кроссворду   «Зимующие птицы»</a:t>
            </a:r>
            <a:endParaRPr lang="ru-RU" sz="2400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6339" name="Picture 30" descr="Картинка 8 из 105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3" y="1071563"/>
            <a:ext cx="1652587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0" name="Picture 20" descr="Картинка 4 из 20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313" y="3357563"/>
            <a:ext cx="1428750" cy="190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1" name="Picture 22" descr="Картинка 12 из 22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358063" y="1857375"/>
            <a:ext cx="1582737" cy="195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2" name="i-main-pic" descr="Картинка 8 из 121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57938" y="5286375"/>
            <a:ext cx="1928812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42938"/>
            <a:ext cx="9144000" cy="62484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Вильчек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Г.Большая детская энциклопедия. Птицы и звери.–ООО«Мир энциклопедий» 2009.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Бёме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Р.Л.,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Динец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В.Л., Флинт В.Е., Черенков А.Е. Птицы. Энциклопедия природы России (под общ. ред. В.Е.Флинта). — М., ABF, 1996. 432 с.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Определитель птиц и птичьих гнёзд средней полосы России (Боголюбов А.С., Жданова О.В., Кравченко М.В. Москва, "Экосистема", 2006).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С.В.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Бакка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Н.Ю.Киселева. Сова - птица года 2005. методическое пособие "Дронт" Нижний Новгород 2005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5.Природа Мордовии  Библиографический указатель литературы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Составитель: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Бойнова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Людмила Петровна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6. "Энциклопедия для детей", изд. "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Аванта+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", Москва, 1993г.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</a:t>
            </a:r>
            <a:r>
              <a:rPr lang="ru-RU" sz="1600" b="1" i="1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Владышевский</a:t>
            </a:r>
            <a:r>
              <a:rPr lang="ru-RU" sz="1600" b="1" i="1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 Д.В. Птицы в антропогенном ландшафте. Новосибирск: Наука, 1975. </a:t>
            </a:r>
          </a:p>
          <a:p>
            <a:pPr marL="342900" indent="-342900"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http://www.ecosystema.ru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>
                <a:solidFill>
                  <a:schemeClr val="bg2">
                    <a:lumMod val="40000"/>
                    <a:lumOff val="60000"/>
                  </a:schemeClr>
                </a:solidFill>
              </a:rPr>
              <a:t>http://www.xrest.ru/images/collection</a:t>
            </a: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http://nature-mordovia.ru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http://ru.wikipedia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>
                <a:solidFill>
                  <a:schemeClr val="bg2">
                    <a:lumMod val="40000"/>
                    <a:lumOff val="60000"/>
                  </a:schemeClr>
                </a:solidFill>
                <a:latin typeface="Arial" pitchFamily="34" charset="0"/>
                <a:cs typeface="Arial" pitchFamily="34" charset="0"/>
              </a:rPr>
              <a:t>http://www.zooclub.ru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600" dirty="0">
              <a:solidFill>
                <a:schemeClr val="bg2">
                  <a:lumMod val="40000"/>
                  <a:lumOff val="6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714625" y="142875"/>
            <a:ext cx="3643313" cy="571500"/>
          </a:xfrm>
          <a:prstGeom prst="roundRect">
            <a:avLst>
              <a:gd name="adj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bg2">
                    <a:lumMod val="75000"/>
                  </a:schemeClr>
                </a:solidFill>
              </a:rPr>
              <a:t>источники информации: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500" y="857250"/>
            <a:ext cx="1928813" cy="428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Литература: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1500" y="4357688"/>
            <a:ext cx="2571750" cy="428625"/>
          </a:xfrm>
          <a:prstGeom prst="roundRect">
            <a:avLst/>
          </a:prstGeom>
          <a:ln cmpd="thickThin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err="1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Интернет-источники</a:t>
            </a:r>
            <a:r>
              <a:rPr lang="ru-RU" dirty="0">
                <a:solidFill>
                  <a:schemeClr val="bg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:</a:t>
            </a:r>
          </a:p>
        </p:txBody>
      </p:sp>
      <p:pic>
        <p:nvPicPr>
          <p:cNvPr id="7174" name="Рисунок 3" descr="IMG0594A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0" y="4429125"/>
            <a:ext cx="30003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695</Words>
  <Application>Microsoft Office PowerPoint</Application>
  <PresentationFormat>Экран (4:3)</PresentationFormat>
  <Paragraphs>239</Paragraphs>
  <Slides>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Arial Narrow</vt:lpstr>
      <vt:lpstr>Times New Roman</vt:lpstr>
      <vt:lpstr>Тема Office</vt:lpstr>
      <vt:lpstr>  «Зимующие птицы Мордовии»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Конкурсная работа Тема конкурса для 5-11 классов: «Зимующие птицы Мордовии»</dc:title>
  <cp:lastModifiedBy>КЕСа</cp:lastModifiedBy>
  <cp:revision>19</cp:revision>
  <dcterms:modified xsi:type="dcterms:W3CDTF">2015-01-26T19:43:36Z</dcterms:modified>
</cp:coreProperties>
</file>