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15"/>
  </p:notesMasterIdLst>
  <p:sldIdLst>
    <p:sldId id="270" r:id="rId2"/>
    <p:sldId id="276" r:id="rId3"/>
    <p:sldId id="275" r:id="rId4"/>
    <p:sldId id="259" r:id="rId5"/>
    <p:sldId id="261" r:id="rId6"/>
    <p:sldId id="256" r:id="rId7"/>
    <p:sldId id="262" r:id="rId8"/>
    <p:sldId id="281" r:id="rId9"/>
    <p:sldId id="280" r:id="rId10"/>
    <p:sldId id="265" r:id="rId11"/>
    <p:sldId id="278" r:id="rId12"/>
    <p:sldId id="28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A9640-3296-4689-AC7F-2F621B131D4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5896D-386F-4759-B37D-57264075A9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353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71031-5E63-40BB-BD47-F01AE22E75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DC74D-8C43-4E14-A80E-643E9D4AAA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736389-24DE-40AE-A952-F7976A6EBB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F69954-B15E-42AA-AEA3-8161FF3C2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D5098-DE43-4701-843C-2DC83AA9686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84C5E-8F3B-455F-AD84-8A5F6676AB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56D1B-A992-4F97-B7F6-0027067328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91A38C-41CA-46D0-9D69-CA6704C44E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1CEBE5-84FE-43D9-AD25-C1965AD4CF5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E139B-FF86-4AEA-9521-143EA5A98A4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BDD1C-77A5-4E84-8914-6D7EDD5E91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213CD-2A0D-4289-BB7A-9418A523227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F626E1-7B66-4D36-AE63-945A96B9F3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2273E-F75E-4CE0-A760-FEAB18E5A1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DBF699-7DF2-416E-98B7-3FA8B11CA5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53E086-FCB4-42D1-8C08-3FAA65A7AC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75F624-DDDA-4832-BBA8-D426B0F49B4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F2872-FF57-4A34-BEF2-F56AA8C53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3D16F-9CD9-45EA-9FA0-57F18E62778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4511A-F148-4B18-ADB1-FCAF8D4F89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111266-D148-4130-B116-928499721E7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19C329-6481-4B22-9925-2A68FFB891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67D7E83-8CA4-4CB9-9527-25737ADD43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0EBAA9E-0C2B-4E2A-9F56-066779D9B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nhome.ru/cards/1229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0422" cy="204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62" y="357166"/>
            <a:ext cx="3071812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ЗАРО  = 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ДОЧУ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РАКО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НАЛУ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КАРЕ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РЕМО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ЧАТУ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ДАВО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ГИНО  =</a:t>
            </a:r>
            <a:b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</a:br>
            <a:endParaRPr lang="ru-RU" sz="32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298" y="357166"/>
            <a:ext cx="3071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З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00298" y="857232"/>
            <a:ext cx="3071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Ч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У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Д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00298" y="1285860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428860" y="1785926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Л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У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357422" y="2285992"/>
            <a:ext cx="3071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Е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500298" y="2857496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М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357422" y="3357562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Т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У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Ч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500298" y="3786190"/>
            <a:ext cx="3071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Д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57422" y="4286256"/>
            <a:ext cx="3071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</a:rPr>
              <a:t>Г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И</a:t>
            </a:r>
          </a:p>
        </p:txBody>
      </p:sp>
      <p:sp>
        <p:nvSpPr>
          <p:cNvPr id="5134" name="TextBox 17"/>
          <p:cNvSpPr txBox="1">
            <a:spLocks noChangeArrowheads="1"/>
          </p:cNvSpPr>
          <p:nvPr/>
        </p:nvSpPr>
        <p:spPr bwMode="auto">
          <a:xfrm>
            <a:off x="214282" y="4857760"/>
            <a:ext cx="45005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B050"/>
                </a:solidFill>
                <a:latin typeface="Calibri" pitchFamily="34" charset="0"/>
              </a:rPr>
              <a:t>Поменяй буквы местами так,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B050"/>
                </a:solidFill>
                <a:latin typeface="Calibri" pitchFamily="34" charset="0"/>
              </a:rPr>
              <a:t>чтобы получилось слово </a:t>
            </a:r>
          </a:p>
        </p:txBody>
      </p:sp>
      <p:pic>
        <p:nvPicPr>
          <p:cNvPr id="20" name="Picture 6" descr="C:\Documents and Settings\ИРИНА\Рабочий стол\БУКВЫ\Все букофки\Буквы с цветами\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5572139"/>
            <a:ext cx="986715" cy="92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714876" y="428604"/>
            <a:ext cx="4071966" cy="4572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marL="228600" marR="0" lvl="0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30000"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Ра-ра-ра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начинается….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Ре-ре-ре – стоит домик на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Су-су-су – очень холодно в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Жа-жа-жа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есть иголки у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Аш-аш-аш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Ирины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Ор-ор-ор - созрел красный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Ир-ир-ир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мой папа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Арь-арь-арь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на стене висит 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Ок-ок-ок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продолжаем наш …</a:t>
            </a:r>
          </a:p>
        </p:txBody>
      </p:sp>
    </p:spTree>
    <p:extLst>
      <p:ext uri="{BB962C8B-B14F-4D97-AF65-F5344CB8AC3E}">
        <p14:creationId xmlns:p14="http://schemas.microsoft.com/office/powerpoint/2010/main" xmlns="" val="56987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0364" y="1000108"/>
            <a:ext cx="22108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рассказа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857364"/>
            <a:ext cx="36036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1. Путь к озеру.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496"/>
            <a:ext cx="40501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 Ребята и утята.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786190"/>
            <a:ext cx="51868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 До свидания, утята!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904260"/>
            <a:ext cx="1121129" cy="74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print"/>
          <a:srcRect b="5670"/>
          <a:stretch>
            <a:fillRect/>
          </a:stretch>
        </p:blipFill>
        <p:spPr bwMode="auto">
          <a:xfrm>
            <a:off x="6227763" y="5724254"/>
            <a:ext cx="773129" cy="7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1643042" y="332656"/>
            <a:ext cx="57859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Домашнее задание</a:t>
            </a: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463866" y="3573016"/>
            <a:ext cx="7921625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44688" fontAlgn="base">
              <a:spcBef>
                <a:spcPct val="50000"/>
              </a:spcBef>
              <a:spcAft>
                <a:spcPct val="0"/>
              </a:spcAft>
              <a:buClr>
                <a:srgbClr val="A5644E"/>
              </a:buClr>
              <a:buSzPct val="125000"/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Дополнительно:</a:t>
            </a:r>
          </a:p>
          <a:p>
            <a:pPr marL="1944688" fontAlgn="base">
              <a:spcBef>
                <a:spcPct val="50000"/>
              </a:spcBef>
              <a:spcAft>
                <a:spcPct val="0"/>
              </a:spcAft>
              <a:buClr>
                <a:srgbClr val="A5644E"/>
              </a:buClr>
              <a:buSzPct val="125000"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Прочитать рассказ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М. Пришвина из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домашней библиотеки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A5644E"/>
              </a:buClr>
              <a:buSzPct val="125000"/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05187"/>
            <a:ext cx="7344816" cy="1133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Calibri"/>
                <a:ea typeface="Calibri"/>
                <a:cs typeface="Times New Roman"/>
              </a:rPr>
              <a:t>Прочитать </a:t>
            </a:r>
            <a:r>
              <a:rPr lang="ru-RU" sz="2000" b="1" dirty="0">
                <a:latin typeface="Calibri"/>
                <a:ea typeface="Calibri"/>
                <a:cs typeface="Times New Roman"/>
              </a:rPr>
              <a:t>рассказ родителям, младшим братья, сестрам так, чтобы они тоже смогли пережить эти чувства</a:t>
            </a:r>
            <a:r>
              <a:rPr lang="ru-RU" sz="2000" b="1" dirty="0" smtClean="0">
                <a:latin typeface="Calibri"/>
                <a:ea typeface="Calibri"/>
                <a:cs typeface="Times New Roman"/>
              </a:rPr>
              <a:t>. Подготовиться к чтению по ролям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9021052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357290" y="847725"/>
            <a:ext cx="6829444" cy="601027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/>
              <a:t>           </a:t>
            </a:r>
            <a:r>
              <a:rPr lang="ru-RU" sz="1800" b="1" dirty="0" smtClean="0">
                <a:solidFill>
                  <a:srgbClr val="008000"/>
                </a:solidFill>
                <a:latin typeface="Times New Roman" pitchFamily="18" charset="0"/>
              </a:rPr>
              <a:t>«Мои молодые друзья!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008000"/>
                </a:solidFill>
                <a:latin typeface="Times New Roman" pitchFamily="18" charset="0"/>
              </a:rPr>
              <a:t>         Мы хозяева нашей природы, и она для нас кладовая солнца с великими сокровищами жизни. Мало того, чтобы эти сокровища сохранять, - их надо открывать и показывать.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008000"/>
                </a:solidFill>
                <a:latin typeface="Times New Roman" pitchFamily="18" charset="0"/>
              </a:rPr>
              <a:t>          Для рыб нужна чистая вода- будем охранять наши водоёмы. В лесах, степях, горах разные ценные животные – будем охранять наши леса, степи, горы.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008000"/>
                </a:solidFill>
                <a:latin typeface="Times New Roman" pitchFamily="18" charset="0"/>
              </a:rPr>
              <a:t>         Рыбе – вода, птице – воздух, зверю – лес, степь, горы. А человеку нужна Родина. И охранять природу – значит охранять Родину».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xmlns="" val="3191852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/>
              <a:t>Литературное чтение 2 класс. </a:t>
            </a:r>
            <a:r>
              <a:rPr lang="ru-RU" sz="2000" b="1" dirty="0" err="1" smtClean="0"/>
              <a:t>Л.А.Ефросинина</a:t>
            </a:r>
            <a:r>
              <a:rPr lang="ru-RU" sz="2000" b="1" dirty="0" smtClean="0"/>
              <a:t>. 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Детская энциклопедия.»Я познаю мир». Литература.</a:t>
            </a:r>
          </a:p>
          <a:p>
            <a:pPr marL="457200" indent="-457200">
              <a:buNone/>
            </a:pPr>
            <a:r>
              <a:rPr lang="ru-RU" sz="2000" b="1" dirty="0" smtClean="0"/>
              <a:t>Интернет-ресурсы:</a:t>
            </a:r>
          </a:p>
          <a:p>
            <a:pPr marL="457200" indent="-457200">
              <a:buNone/>
            </a:pPr>
            <a:r>
              <a:rPr lang="en-GB" sz="2000" b="1" dirty="0" smtClean="0">
                <a:hlinkClick r:id="rId2"/>
              </a:rPr>
              <a:t>http://www.sunhome.ru/cards/12296</a:t>
            </a:r>
            <a:endParaRPr lang="ru-RU" sz="2000" b="1" dirty="0" smtClean="0"/>
          </a:p>
          <a:p>
            <a:pPr marL="457200" indent="-457200">
              <a:buNone/>
            </a:pPr>
            <a:endParaRPr lang="ru-RU" sz="2000" b="1" dirty="0" smtClean="0"/>
          </a:p>
          <a:p>
            <a:pPr marL="457200" indent="-457200">
              <a:buNone/>
            </a:pP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357166"/>
            <a:ext cx="23685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105835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http://funnypicture.zoda.ru/animals/fprirer.html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876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http://encyclopaedia.biga.ru/print/culture/SKAZKA.html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929066"/>
            <a:ext cx="6675173" cy="1401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« Это было очень красиво. Все говорили «Очень красиво! Луг золотой».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7" descr="Михаил Пришвин - Золотой луг обложка кни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2396" y="2571744"/>
            <a:ext cx="1386722" cy="214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im3-tub-ru.yandex.net/i?id=250395731-27-72&amp;n=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2571744"/>
            <a:ext cx="1915056" cy="128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3768" y="471208"/>
            <a:ext cx="64927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008000"/>
                </a:solidFill>
              </a:rPr>
              <a:t>	</a:t>
            </a:r>
            <a:r>
              <a:rPr lang="ru-RU" sz="2000" b="1" dirty="0" smtClean="0">
                <a:solidFill>
                  <a:srgbClr val="008000"/>
                </a:solidFill>
              </a:rPr>
              <a:t>Раз было у нас – поймали мы молодого журавля и дали ему лягушку. Он её проглотил. Дали другую–проглотил.</a:t>
            </a:r>
            <a:endParaRPr lang="ru-RU" sz="2000" b="1" dirty="0" smtClean="0">
              <a:solidFill>
                <a:srgbClr val="00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571480"/>
            <a:ext cx="1321480" cy="1708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1807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4343400"/>
          </a:xfrm>
        </p:spPr>
        <p:txBody>
          <a:bodyPr/>
          <a:lstStyle/>
          <a:p>
            <a:pPr algn="just" eaLnBrk="1" hangingPunct="1">
              <a:buNone/>
            </a:pPr>
            <a:r>
              <a:rPr lang="ru-RU" dirty="0" smtClean="0">
                <a:latin typeface="Times New Roman" pitchFamily="18" charset="0"/>
              </a:rPr>
              <a:t>    </a:t>
            </a:r>
            <a:r>
              <a:rPr lang="ru-RU" dirty="0" smtClean="0">
                <a:latin typeface="Verdana" pitchFamily="34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    </a:t>
            </a:r>
            <a:endParaRPr lang="ru-RU" dirty="0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1000100" y="1928802"/>
            <a:ext cx="481829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008000"/>
                </a:solidFill>
              </a:rPr>
              <a:t>	</a:t>
            </a:r>
            <a:r>
              <a:rPr lang="ru-RU" sz="2000" b="1" dirty="0" smtClean="0">
                <a:solidFill>
                  <a:srgbClr val="008000"/>
                </a:solidFill>
              </a:rPr>
              <a:t>И как раз под заячьей капустой лежал у меня кусок чёрного хлеба: со мной это постоянно бывает, что когда не возьму хлеба в лес – голодно, а возьму – забуду съесть и назад принесу.</a:t>
            </a:r>
            <a:br>
              <a:rPr lang="ru-RU" sz="2000" b="1" dirty="0" smtClean="0">
                <a:solidFill>
                  <a:srgbClr val="008000"/>
                </a:solidFill>
              </a:rPr>
            </a:br>
            <a:endParaRPr lang="ru-RU" sz="2000" b="1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1" descr="Михаил Пришвин - Лисичкин хлеб. Рассказы обложка кни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928670"/>
            <a:ext cx="1741730" cy="269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3277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176427" y="254966"/>
            <a:ext cx="59656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Михаил Михайлович Пришвин</a:t>
            </a:r>
            <a:endParaRPr lang="ru-RU" sz="36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2175214" cy="29934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61134671"/>
              </p:ext>
            </p:extLst>
          </p:nvPr>
        </p:nvGraphicFramePr>
        <p:xfrm>
          <a:off x="4357686" y="2714620"/>
          <a:ext cx="3156864" cy="2983062"/>
        </p:xfrm>
        <a:graphic>
          <a:graphicData uri="http://schemas.openxmlformats.org/presentationml/2006/ole">
            <p:oleObj spid="_x0000_s1038" name="Слайд" r:id="rId4" imgW="4572000" imgH="342900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51" y="476672"/>
            <a:ext cx="16954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502" y="922176"/>
            <a:ext cx="17335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2277" y="476672"/>
            <a:ext cx="1691341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8250" y="4186243"/>
            <a:ext cx="2187980" cy="245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051" y="4186243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30910" y="4399788"/>
            <a:ext cx="1905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922176"/>
            <a:ext cx="16954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928794" y="214290"/>
            <a:ext cx="54425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Книги    М.Пришвина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10669" y="2132856"/>
            <a:ext cx="3786826" cy="221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8184" y="4656904"/>
            <a:ext cx="2682311" cy="204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http://im3-tub-ru.yandex.net/i?id=480212902-38-72&amp;n=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56904"/>
            <a:ext cx="2939678" cy="201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2-tub-ru.yandex.net/i?id=150688794-6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7351"/>
            <a:ext cx="2503165" cy="166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m2-tub-ru.yandex.net/i?id=9613262-29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3" y="260648"/>
            <a:ext cx="2412335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im5-tub-ru.yandex.net/i?id=112020667-32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7"/>
            <a:ext cx="2229991" cy="152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99576" y="2996952"/>
            <a:ext cx="71577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  и утята</a:t>
            </a:r>
            <a:endParaRPr lang="ru-RU" sz="72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312" y="4791558"/>
            <a:ext cx="1406530" cy="185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142976" y="428604"/>
            <a:ext cx="670958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Словарная работа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00306"/>
            <a:ext cx="31363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 ОБХОД ДЕРЕВНИ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071810"/>
            <a:ext cx="13510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ВЕРСТА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571876"/>
            <a:ext cx="21605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ВОДА СПАЛА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143380"/>
            <a:ext cx="16802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КУЗНИЦА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786322"/>
            <a:ext cx="2256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ЗАШВЫРЯЛИ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5286388"/>
            <a:ext cx="26026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ПАРОВОЕ ПОЛЕ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929330"/>
            <a:ext cx="63802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МЕСТА ОТКРЫТЫЕ ДЛЯ ГЛАЗ ЧЕЛОВЕКА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2" y="3882588"/>
            <a:ext cx="1214446" cy="1459129"/>
          </a:xfrm>
          <a:prstGeom prst="rect">
            <a:avLst/>
          </a:prstGeom>
          <a:solidFill>
            <a:srgbClr val="008000"/>
          </a:solidFill>
          <a:ln w="762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2453" y="3429000"/>
            <a:ext cx="1715504" cy="110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357298"/>
            <a:ext cx="2071702" cy="1457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428860" y="1571612"/>
            <a:ext cx="2366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Чирок-свистунок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10669" y="2132856"/>
            <a:ext cx="3786826" cy="221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8184" y="4656904"/>
            <a:ext cx="2682311" cy="204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http://im3-tub-ru.yandex.net/i?id=480212902-38-72&amp;n=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56904"/>
            <a:ext cx="2939678" cy="201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2-tub-ru.yandex.net/i?id=150688794-6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7351"/>
            <a:ext cx="2503165" cy="166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m2-tub-ru.yandex.net/i?id=9613262-29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3" y="260648"/>
            <a:ext cx="2412335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im5-tub-ru.yandex.net/i?id=112020667-32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7"/>
            <a:ext cx="2229991" cy="152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99576" y="2996952"/>
            <a:ext cx="71577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212745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  и утята</a:t>
            </a:r>
            <a:endParaRPr lang="ru-RU" sz="7200" b="1" spc="50" dirty="0">
              <a:ln w="11430"/>
              <a:solidFill>
                <a:srgbClr val="212745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5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954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8000"/>
                </a:solidFill>
              </a:rPr>
              <a:t>Михаил Пришвин</a:t>
            </a:r>
            <a:br>
              <a:rPr lang="ru-RU" dirty="0" smtClean="0">
                <a:solidFill>
                  <a:srgbClr val="008000"/>
                </a:solidFill>
              </a:rPr>
            </a:br>
            <a:endParaRPr lang="ru-RU" dirty="0" smtClean="0">
              <a:solidFill>
                <a:srgbClr val="008000"/>
              </a:solidFill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81000" y="1371600"/>
          <a:ext cx="4495800" cy="4495800"/>
        </p:xfrm>
        <a:graphic>
          <a:graphicData uri="http://schemas.openxmlformats.org/presentationml/2006/ole">
            <p:oleObj spid="_x0000_s12293" name="Слайд" r:id="rId3" imgW="4572000" imgH="3429000" progId="PowerPoint.Slide.8">
              <p:embed/>
            </p:oleObj>
          </a:graphicData>
        </a:graphic>
      </p:graphicFrame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676400"/>
            <a:ext cx="53498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429000"/>
            <a:ext cx="53498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000"/>
            <a:ext cx="53498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 bwMode="auto">
          <a:xfrm>
            <a:off x="5259388" y="1462145"/>
            <a:ext cx="2209800" cy="9144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добрый</a:t>
            </a: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5105400" y="3124200"/>
            <a:ext cx="2362200" cy="9144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строгий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5105400" y="4724400"/>
            <a:ext cx="3733800" cy="9144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неравнодушный</a:t>
            </a:r>
          </a:p>
        </p:txBody>
      </p:sp>
    </p:spTree>
    <p:extLst>
      <p:ext uri="{BB962C8B-B14F-4D97-AF65-F5344CB8AC3E}">
        <p14:creationId xmlns:p14="http://schemas.microsoft.com/office/powerpoint/2010/main" xmlns="" val="90435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256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Воздушный поток</vt:lpstr>
      <vt:lpstr>Слайд</vt:lpstr>
      <vt:lpstr>Слайд 1</vt:lpstr>
      <vt:lpstr>Слайд 2</vt:lpstr>
      <vt:lpstr>          </vt:lpstr>
      <vt:lpstr>Слайд 4</vt:lpstr>
      <vt:lpstr>Слайд 5</vt:lpstr>
      <vt:lpstr>Слайд 6</vt:lpstr>
      <vt:lpstr>Слайд 7</vt:lpstr>
      <vt:lpstr>Слайд 8</vt:lpstr>
      <vt:lpstr>Михаил Пришвин 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user</cp:lastModifiedBy>
  <cp:revision>30</cp:revision>
  <dcterms:created xsi:type="dcterms:W3CDTF">2012-11-04T09:42:00Z</dcterms:created>
  <dcterms:modified xsi:type="dcterms:W3CDTF">2015-01-25T22:39:11Z</dcterms:modified>
</cp:coreProperties>
</file>