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10BDC6"/>
    <a:srgbClr val="9EF11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BDC6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EDD87DA-1D1B-4DA7-B0F7-3145A9702322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A004C9-5547-4A58-B4DB-03D7212C92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diamond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rastenievodstvo.su/%D0%BA%D0%B0%D0%BA-%D0%B2%D1%8B%D1%80%D0%B0%D1%89%D0%B8%D0%B2%D0%B0%D1%82%D1%8C-%D0%BA%D1%83%D0%BA%D1%83%D1%80%D1%83%D0%B7%D1%83-%D0%B2-%D1%83%D1%81%D0%BB%D0%BE%D0%B2%D0%B8%D1%8F%D1%85-%D0%B7%D0%BE-383/" TargetMode="External"/><Relationship Id="rId7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://modelsv.ru/pages/sosud_s_orehami/" TargetMode="External"/><Relationship Id="rId10" Type="http://schemas.openxmlformats.org/officeDocument/2006/relationships/image" Target="../media/image18.jpeg"/><Relationship Id="rId4" Type="http://schemas.openxmlformats.org/officeDocument/2006/relationships/image" Target="../media/image13.jpeg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mybirds.ru/groups/popug/breeding/kolschat.php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hyperlink" Target="http://pif.dn.ua/publ/zoointeresnosti/morskie_svinki_vybor_porody/7-1-0-1041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aquaworld.uol.ua/ukr/text/4439069/" TargetMode="External"/><Relationship Id="rId12" Type="http://schemas.openxmlformats.org/officeDocument/2006/relationships/image" Target="../media/image6.jpeg"/><Relationship Id="rId2" Type="http://schemas.openxmlformats.org/officeDocument/2006/relationships/hyperlink" Target="http://www.rujazi.com/pets/rodents/hamsters/sell/classified/4408531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hyperlink" Target="http://himpecturn.moy.su/news/ulitka_akhatina_soderzhanie_kormlenie_razmozheni/2013-03-21-135" TargetMode="External"/><Relationship Id="rId5" Type="http://schemas.openxmlformats.org/officeDocument/2006/relationships/hyperlink" Target="http://exotica.barabulka.in.ua/breeds/2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alsnum.livejournal.com/53053.html" TargetMode="External"/><Relationship Id="rId1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136904" cy="2301240"/>
          </a:xfrm>
        </p:spPr>
        <p:txBody>
          <a:bodyPr>
            <a:noAutofit/>
          </a:bodyPr>
          <a:lstStyle/>
          <a:p>
            <a:pPr algn="ctr"/>
            <a:r>
              <a:rPr lang="ru-RU" sz="8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  </a:t>
            </a:r>
            <a:r>
              <a:rPr lang="ru-RU" sz="8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Ожереловые </a:t>
            </a:r>
            <a:br>
              <a:rPr lang="ru-RU" sz="8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</a:br>
            <a:r>
              <a:rPr lang="ru-RU" sz="8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  попугаи </a:t>
            </a:r>
            <a:endParaRPr lang="ru-RU" sz="80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429000"/>
            <a:ext cx="6480048" cy="295232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Выступление </a:t>
            </a:r>
          </a:p>
          <a:p>
            <a:r>
              <a:rPr lang="ru-RU" sz="28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Ищук Валерии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, 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обучающейся 1А класса 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МБОУ «ООШ № 24»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Руководитель: Васильева Н. А., 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учитель начальных классов, 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Почетный работник 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общего образования РФ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Ожереловые попугаи Ричи и Даша</a:t>
            </a:r>
            <a:endParaRPr lang="ru-RU" dirty="0"/>
          </a:p>
        </p:txBody>
      </p:sp>
      <p:pic>
        <p:nvPicPr>
          <p:cNvPr id="4" name="Содержимое 3" descr="IMG_337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336576" y="1600200"/>
            <a:ext cx="6470848" cy="4853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Корм для попугаев</a:t>
            </a:r>
            <a:endParaRPr lang="ru-RU" dirty="0"/>
          </a:p>
        </p:txBody>
      </p:sp>
      <p:pic>
        <p:nvPicPr>
          <p:cNvPr id="4" name="Содержимое 3" descr="IMG_33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177536" y="2134832"/>
            <a:ext cx="3888432" cy="3308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0" name="Picture 2" descr="http://rastenievodstvo.su/wp-content/uploads/2012/11/11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556792"/>
            <a:ext cx="1584176" cy="2052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 descr="http://modelsv.ru/userfiles/images/orehi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9" y="1484784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6" descr="http://go1.imgsmail.ru/imgpreview?key=http%3A//kluch-znahar.com/uploads/posts/2012-10/1350235456_geltapp005.jpg&amp;mb=imgdb_preview_2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861048"/>
            <a:ext cx="161925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6" name="Picture 8" descr="http://go2.imgsmail.ru/imgpreview?key=http%3A//komy-za-50.ru/wp-content/uploads/2012/08/grusha.jpg&amp;mb=imgdb_preview_190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789040"/>
            <a:ext cx="1512168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8" name="Picture 10" descr="http://go4.imgsmail.ru/imgpreview?key=http%3A//findfood.ru/attaches/product/fructi/persik.jpg&amp;mb=imgdb_preview_507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501008"/>
            <a:ext cx="184020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40" name="Picture 12" descr="http://go3.imgsmail.ru/imgpreview?key=http%3A//vashezdorovie.com/Image/big/object_943578_.jpg&amp;mb=imgdb_preview_1673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4941168"/>
            <a:ext cx="2286000" cy="159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День попугаев</a:t>
            </a:r>
            <a:endParaRPr lang="ru-RU" dirty="0"/>
          </a:p>
        </p:txBody>
      </p:sp>
      <p:pic>
        <p:nvPicPr>
          <p:cNvPr id="4" name="Содержимое 3" descr="SAM_393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467544" y="1556792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AM_3937.JPG"/>
          <p:cNvPicPr>
            <a:picLocks noChangeAspect="1"/>
          </p:cNvPicPr>
          <p:nvPr/>
        </p:nvPicPr>
        <p:blipFill>
          <a:blip r:embed="rId3" cstate="email">
            <a:lum bright="10000" contrast="40000"/>
          </a:blip>
          <a:srcRect/>
          <a:stretch>
            <a:fillRect/>
          </a:stretch>
        </p:blipFill>
        <p:spPr>
          <a:xfrm>
            <a:off x="4067944" y="2132856"/>
            <a:ext cx="4704523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Гнездо ожереловых попугаев</a:t>
            </a:r>
            <a:endParaRPr lang="ru-RU" dirty="0"/>
          </a:p>
        </p:txBody>
      </p:sp>
      <p:pic>
        <p:nvPicPr>
          <p:cNvPr id="4" name="Содержимое 3" descr="IMG_337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844824"/>
            <a:ext cx="4224469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33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3645024"/>
            <a:ext cx="412845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http://www.mybirds.ru/groups/popug/breeding/kolschat/av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lum bright="10000" contrast="30000"/>
          </a:blip>
          <a:srcRect/>
          <a:stretch>
            <a:fillRect/>
          </a:stretch>
        </p:blipFill>
        <p:spPr bwMode="auto">
          <a:xfrm>
            <a:off x="5940152" y="1124744"/>
            <a:ext cx="223224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15200" cy="265062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Продолжительность жизни ожереловых попугаев – 10 - 15 лет.</a:t>
            </a:r>
            <a:endParaRPr lang="ru-RU" dirty="0"/>
          </a:p>
        </p:txBody>
      </p:sp>
      <p:pic>
        <p:nvPicPr>
          <p:cNvPr id="4" name="Рисунок 3" descr="SAM_3927.JPG"/>
          <p:cNvPicPr>
            <a:picLocks noChangeAspect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>
          <a:xfrm>
            <a:off x="3059832" y="3068960"/>
            <a:ext cx="3323446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    Ричи</a:t>
            </a:r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 и Даша</a:t>
            </a:r>
            <a:endParaRPr lang="ru-RU" dirty="0"/>
          </a:p>
        </p:txBody>
      </p:sp>
      <p:pic>
        <p:nvPicPr>
          <p:cNvPr id="4" name="Содержимое 3" descr="SAM_394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>
          <a:xfrm>
            <a:off x="2555776" y="1412776"/>
            <a:ext cx="4166468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507288" cy="48965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Попугаи поднимают настроение;</a:t>
            </a:r>
          </a:p>
          <a:p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Настраивают на гармонию с окружающим миром;</a:t>
            </a:r>
          </a:p>
          <a:p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Помогают развивать творческие способности;</a:t>
            </a:r>
          </a:p>
          <a:p>
            <a:pPr>
              <a:buNone/>
            </a:pP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	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Витраж </a:t>
            </a:r>
            <a:endParaRPr lang="ru-RU" dirty="0"/>
          </a:p>
        </p:txBody>
      </p:sp>
      <p:pic>
        <p:nvPicPr>
          <p:cNvPr id="4" name="Содержимое 3" descr="SAM_399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>
          <a:xfrm>
            <a:off x="755576" y="1412776"/>
            <a:ext cx="288032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AM_3999.JPG"/>
          <p:cNvPicPr>
            <a:picLocks noChangeAspect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>
          <a:xfrm>
            <a:off x="5508104" y="1412776"/>
            <a:ext cx="3168352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AM_400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699792" y="3645024"/>
            <a:ext cx="3240360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Приучают к дисциплине, ответственности  и порядку.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pPr>
              <a:buNone/>
            </a:pPr>
            <a:r>
              <a:rPr lang="ru-RU" sz="3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	</a:t>
            </a:r>
            <a:r>
              <a:rPr lang="ru-RU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Выдвинутая нами гипотеза подтвердилась.</a:t>
            </a:r>
            <a:endParaRPr lang="ru-RU" sz="36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470648" cy="1143000"/>
          </a:xfrm>
        </p:spPr>
        <p:txBody>
          <a:bodyPr/>
          <a:lstStyle/>
          <a:p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Спасибо за внимание!</a:t>
            </a:r>
            <a:endParaRPr lang="ru-RU" dirty="0"/>
          </a:p>
        </p:txBody>
      </p:sp>
      <p:pic>
        <p:nvPicPr>
          <p:cNvPr id="3" name="Рисунок 2" descr="IMG_3373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>
          <a:xfrm>
            <a:off x="4067944" y="2852936"/>
            <a:ext cx="4464496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Декоративные животные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30" name="Picture 6" descr="http://www.rujazi.com/images/classified/58865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1556792"/>
            <a:ext cx="202856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D:\МОИ ДОКУМЕНТЫ\1 КЛАСС 2013-2014\НПК со школы\Ищук\Новая папка\канарейка.jpg"/>
          <p:cNvPicPr>
            <a:picLocks noChangeAspect="1" noChangeArrowheads="1"/>
          </p:cNvPicPr>
          <p:nvPr/>
        </p:nvPicPr>
        <p:blipFill>
          <a:blip r:embed="rId4" cstate="email">
            <a:lum bright="10000" contrast="30000"/>
          </a:blip>
          <a:srcRect/>
          <a:stretch>
            <a:fillRect/>
          </a:stretch>
        </p:blipFill>
        <p:spPr bwMode="auto">
          <a:xfrm>
            <a:off x="5148064" y="1556792"/>
            <a:ext cx="156692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http://exotica.barabulka.in.ua/uploads/images/breeds/full/breeds_2_530548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76256" y="1556792"/>
            <a:ext cx="187220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5" name="Picture 11" descr="http://myaquaclub.ru/images/Fish/Barbus_tetrazona_02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4005064"/>
            <a:ext cx="2232248" cy="1877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7" name="Picture 13" descr="http://ekimoff.ru/download/obshaga/spider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771800" y="4005064"/>
            <a:ext cx="231272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9" name="Picture 15" descr="http://zoopodolsk.ru/images/stories/drugie/Achatina_4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292080" y="4077072"/>
            <a:ext cx="3312368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1" name="Picture 17" descr="http://pif.dn.ua/images/bestenglis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251520" y="1556792"/>
            <a:ext cx="238566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07524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   </a:t>
            </a:r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Декоративный:</a:t>
            </a: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 1. Служащий для украшения: 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декоративные растения, декоративные птицы</a:t>
            </a: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. </a:t>
            </a:r>
          </a:p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2. Живописный, красочно-нарядный.</a:t>
            </a:r>
          </a:p>
          <a:p>
            <a:pPr>
              <a:buNone/>
            </a:pP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 algn="r">
              <a:buNone/>
            </a:pPr>
            <a:endParaRPr lang="ru-RU" sz="2400" b="1" i="1" dirty="0" smtClean="0">
              <a:ln w="17780" cmpd="sng">
                <a:noFill/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cs typeface="Aharoni" pitchFamily="2" charset="-79"/>
            </a:endParaRPr>
          </a:p>
          <a:p>
            <a:pPr algn="r">
              <a:buNone/>
            </a:pPr>
            <a:r>
              <a:rPr lang="ru-RU" sz="2400" b="1" i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Толковый словарь под редакцией</a:t>
            </a:r>
          </a:p>
          <a:p>
            <a:pPr algn="r">
              <a:buNone/>
            </a:pPr>
            <a:r>
              <a:rPr lang="ru-RU" sz="2400" b="1" i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Aharoni" pitchFamily="2" charset="-79"/>
              </a:rPr>
              <a:t> С.И. Ожегова и Н.Ю. Шведовой </a:t>
            </a:r>
          </a:p>
          <a:p>
            <a:pPr algn="r">
              <a:buNone/>
            </a:pPr>
            <a:r>
              <a:rPr lang="en-US" sz="2000" b="1" i="1" dirty="0" smtClean="0">
                <a:solidFill>
                  <a:srgbClr val="0000CC"/>
                </a:solidFill>
              </a:rPr>
              <a:t>http://www.ozhegov.org/words/6803.shtml</a:t>
            </a:r>
            <a:endParaRPr lang="ru-RU" sz="2000" b="1" i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43528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</a:t>
            </a:r>
            <a:r>
              <a:rPr lang="ru-RU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Гипотеза:</a:t>
            </a: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Приносят ли декоративные животные пользу человеку?</a:t>
            </a:r>
          </a:p>
          <a:p>
            <a:pPr>
              <a:buNone/>
            </a:pP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</a:t>
            </a:r>
            <a:r>
              <a:rPr lang="ru-RU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Цель: </a:t>
            </a: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Изучение жизни декоративных птиц на примере ожерелового попугая.</a:t>
            </a:r>
          </a:p>
          <a:p>
            <a:pPr>
              <a:buNone/>
            </a:pP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5256584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	Задачи: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Изучить литературу об ожереловых попугаях.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Проанализировать результаты наблюдений и анкетирования среди обучающихся 1 – 4 классов.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Сделать выводы по наблюдениям.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		</a:t>
            </a:r>
            <a:r>
              <a:rPr lang="ru-RU" sz="4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Методы:</a:t>
            </a:r>
            <a:endParaRPr lang="ru-RU" sz="32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Работа с литературой и интернет-ресурсами;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Наблюдение;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Обработка анкетных данных;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Анализ;</a:t>
            </a:r>
          </a:p>
          <a:p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Фотографирование.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Результаты анкетирования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84784"/>
          <a:ext cx="8352927" cy="45053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544616"/>
                <a:gridCol w="1368152"/>
                <a:gridCol w="1440159"/>
              </a:tblGrid>
              <a:tr h="8172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 </a:t>
                      </a:r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Вопросы  </a:t>
                      </a:r>
                      <a:r>
                        <a:rPr lang="ru-RU" sz="3200" dirty="0" smtClean="0">
                          <a:latin typeface="Arial Black" pitchFamily="34" charset="0"/>
                        </a:rPr>
                        <a:t> 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Да</a:t>
                      </a:r>
                      <a:r>
                        <a:rPr lang="ru-RU" sz="3200" baseline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 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Нет </a:t>
                      </a:r>
                      <a:r>
                        <a:rPr lang="ru-RU" sz="3200" dirty="0" smtClean="0">
                          <a:solidFill>
                            <a:srgbClr val="0000CC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8172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Содержите ли вы дома попугая?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4 ч.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46 ч.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8172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Умеет ли ваш попугай разговаривать?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0</a:t>
                      </a:r>
                      <a:r>
                        <a:rPr lang="ru-RU" sz="3200" baseline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 ч.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4</a:t>
                      </a:r>
                      <a:r>
                        <a:rPr lang="ru-RU" sz="3200" baseline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 ч.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8172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Знаете ли вы, как ухаживать за этой птицей?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3 </a:t>
                      </a:r>
                      <a:r>
                        <a:rPr lang="ru-RU" sz="3200" baseline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ч.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1 </a:t>
                      </a:r>
                      <a:r>
                        <a:rPr lang="ru-RU" sz="3200" baseline="0" dirty="0" smtClean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solidFill>
                            <a:srgbClr val="0000CC"/>
                          </a:soli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ч.</a:t>
                      </a:r>
                      <a:endParaRPr lang="ru-RU" sz="3200" dirty="0">
                        <a:solidFill>
                          <a:srgbClr val="0000CC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Источники информации: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3789040"/>
            <a:ext cx="8579296" cy="26251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CC"/>
                </a:solidFill>
              </a:rPr>
              <a:t>		Интернет-ресурсы: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http://www.mybirds.ru/faq/ringneck.php</a:t>
            </a:r>
            <a:endParaRPr lang="ru-RU" b="1" dirty="0" smtClean="0">
              <a:solidFill>
                <a:srgbClr val="0000CC"/>
              </a:solidFill>
            </a:endParaRPr>
          </a:p>
          <a:p>
            <a:r>
              <a:rPr lang="en-US" b="1" dirty="0" smtClean="0">
                <a:solidFill>
                  <a:srgbClr val="0000CC"/>
                </a:solidFill>
              </a:rPr>
              <a:t>http://strana-sovetov.com/animals/4007-rose-ringed-parakeet.html </a:t>
            </a:r>
            <a:endParaRPr lang="ru-RU" b="1" dirty="0" smtClean="0">
              <a:solidFill>
                <a:srgbClr val="0000CC"/>
              </a:solidFill>
            </a:endParaRPr>
          </a:p>
          <a:p>
            <a:r>
              <a:rPr lang="en-US" b="1" dirty="0" smtClean="0">
                <a:solidFill>
                  <a:srgbClr val="0000CC"/>
                </a:solidFill>
              </a:rPr>
              <a:t>http://www.zoovet.ru/animals.php?vid=700</a:t>
            </a:r>
            <a:r>
              <a:rPr lang="ru-RU" b="1" dirty="0" smtClean="0">
                <a:solidFill>
                  <a:srgbClr val="0000CC"/>
                </a:solidFill>
              </a:rPr>
              <a:t> </a:t>
            </a:r>
          </a:p>
          <a:p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196752"/>
            <a:ext cx="165618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843808" y="1484784"/>
            <a:ext cx="59766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Зайцева И.А. </a:t>
            </a:r>
            <a:r>
              <a:rPr lang="ru-RU" sz="2800" b="1" dirty="0" smtClean="0">
                <a:solidFill>
                  <a:srgbClr val="0000CC"/>
                </a:solidFill>
              </a:rPr>
              <a:t>Ожереловые и другие кольчатые попугаи. Изд-во: ВЕЧЕ. Серия Животные в вашем доме. – 2006., 64 с. – ил.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Aharoni" pitchFamily="2" charset="-79"/>
              </a:rPr>
              <a:t>Ожереловый попугай</a:t>
            </a:r>
            <a:endParaRPr lang="ru-RU" dirty="0"/>
          </a:p>
        </p:txBody>
      </p:sp>
      <p:pic>
        <p:nvPicPr>
          <p:cNvPr id="6" name="Рисунок 5" descr="IMG_3371.JPG"/>
          <p:cNvPicPr>
            <a:picLocks noChangeAspect="1"/>
          </p:cNvPicPr>
          <p:nvPr/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>
          <a:xfrm>
            <a:off x="3851920" y="1340768"/>
            <a:ext cx="4968552" cy="5099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go1.imgsmail.ru/imgpreview?key=http%3A//barbos.my1.ru/86/115.jpg&amp;mb=imgdb_preview_16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628800"/>
            <a:ext cx="3264161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352</TotalTime>
  <Words>195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  Ожереловые    попугаи </vt:lpstr>
      <vt:lpstr>Декоративные животные</vt:lpstr>
      <vt:lpstr>Слайд 3</vt:lpstr>
      <vt:lpstr>Слайд 4</vt:lpstr>
      <vt:lpstr>Слайд 5</vt:lpstr>
      <vt:lpstr>Слайд 6</vt:lpstr>
      <vt:lpstr>Результаты анкетирования</vt:lpstr>
      <vt:lpstr>Источники информации:</vt:lpstr>
      <vt:lpstr>Ожереловый попугай</vt:lpstr>
      <vt:lpstr>Ожереловые попугаи Ричи и Даша</vt:lpstr>
      <vt:lpstr>Корм для попугаев</vt:lpstr>
      <vt:lpstr>День попугаев</vt:lpstr>
      <vt:lpstr>Гнездо ожереловых попугаев</vt:lpstr>
      <vt:lpstr> Продолжительность жизни ожереловых попугаев – 10 - 15 лет.</vt:lpstr>
      <vt:lpstr>    Ричи и Даша</vt:lpstr>
      <vt:lpstr> Выводы:</vt:lpstr>
      <vt:lpstr>Витраж </vt:lpstr>
      <vt:lpstr> Выводы: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Ожереловый  попугай</dc:title>
  <dc:creator>Пользователь Windows</dc:creator>
  <cp:lastModifiedBy>Пользователь Windows</cp:lastModifiedBy>
  <cp:revision>26</cp:revision>
  <dcterms:created xsi:type="dcterms:W3CDTF">2014-02-10T03:36:01Z</dcterms:created>
  <dcterms:modified xsi:type="dcterms:W3CDTF">2015-01-26T08:17:05Z</dcterms:modified>
</cp:coreProperties>
</file>