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8" r:id="rId5"/>
    <p:sldId id="259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1410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D1CE-F435-43E0-B253-5BC71FFC47E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7771-28BD-4E6C-83C8-B72B2177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44474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D1CE-F435-43E0-B253-5BC71FFC47E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7771-28BD-4E6C-83C8-B72B2177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1691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D1CE-F435-43E0-B253-5BC71FFC47E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7771-28BD-4E6C-83C8-B72B2177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4544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D1CE-F435-43E0-B253-5BC71FFC47E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7771-28BD-4E6C-83C8-B72B2177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8169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D1CE-F435-43E0-B253-5BC71FFC47E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7771-28BD-4E6C-83C8-B72B2177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3548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D1CE-F435-43E0-B253-5BC71FFC47E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7771-28BD-4E6C-83C8-B72B2177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49927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D1CE-F435-43E0-B253-5BC71FFC47E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7771-28BD-4E6C-83C8-B72B2177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62335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D1CE-F435-43E0-B253-5BC71FFC47E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7771-28BD-4E6C-83C8-B72B2177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25907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D1CE-F435-43E0-B253-5BC71FFC47E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7771-28BD-4E6C-83C8-B72B2177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9277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D1CE-F435-43E0-B253-5BC71FFC47E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7771-28BD-4E6C-83C8-B72B2177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283567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00D1CE-F435-43E0-B253-5BC71FFC47E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5D7771-28BD-4E6C-83C8-B72B2177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7279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pattFill prst="lgConfetti">
          <a:fgClr>
            <a:schemeClr val="tx2">
              <a:lumMod val="20000"/>
              <a:lumOff val="8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00D1CE-F435-43E0-B253-5BC71FFC47E5}" type="datetimeFigureOut">
              <a:rPr lang="ru-RU" smtClean="0"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5D7771-28BD-4E6C-83C8-B72B2177B29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3909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340768"/>
            <a:ext cx="8352928" cy="3312368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>
                <a:gd name="adj1" fmla="val 6250"/>
                <a:gd name="adj2" fmla="val -1157"/>
              </a:avLst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Подвижные игры </a:t>
            </a:r>
          </a:p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на свежем воздухе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550637" y="5557129"/>
            <a:ext cx="4285341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chemeClr val="accent1">
                    <a:satMod val="280000"/>
                    <a:tint val="100000"/>
                    <a:alpha val="5700"/>
                  </a:schemeClr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</a:rPr>
              <a:t>Старшая «Б»</a:t>
            </a:r>
            <a:endParaRPr lang="ru-RU" sz="54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chemeClr val="accent1">
                  <a:satMod val="280000"/>
                  <a:tint val="100000"/>
                  <a:alpha val="5700"/>
                </a:schemeClr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43120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4314" y="188640"/>
            <a:ext cx="8784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Подвижные игры на свежем воздухе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3528" y="1165762"/>
            <a:ext cx="3888432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i="1" u="sng" cap="all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ТОЛЧКИ </a:t>
            </a:r>
            <a:r>
              <a:rPr lang="ru-RU" sz="2000" b="1" i="1" u="sng" cap="all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ЛАДОНЯМИ В ЛАДОНИ</a:t>
            </a:r>
          </a:p>
          <a:p>
            <a:pPr algn="just"/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Два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участника стоят лицом друг к другу, ноги вместе, на расстоянии чуть больше вытянутых вперед рук. По сигналу участники должны выполнить толчки ладонями в ладони соперника и вывести его из равновесия. Кто первым сойдет с места — тот </a:t>
            </a: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проиграл. Можно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делать обманные движения, но нельзя касаться никакой части тела соперника, кроме ладоней. </a:t>
            </a:r>
            <a:br>
              <a:rPr lang="ru-RU" sz="20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20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ПРИМЕЧАНИЕ: Эту </a:t>
            </a:r>
            <a:r>
              <a:rPr lang="ru-RU" sz="20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же игру можно проводить из исходного положения — присев друг против друга</a:t>
            </a:r>
            <a:r>
              <a:rPr lang="ru-RU" sz="2000" dirty="0"/>
              <a:t>.</a:t>
            </a:r>
          </a:p>
        </p:txBody>
      </p:sp>
      <p:pic>
        <p:nvPicPr>
          <p:cNvPr id="1026" name="Picture 2" descr="http://www.e-reading.link/illustrations/110/110979-i_025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33556" y="1628800"/>
            <a:ext cx="4464497" cy="496855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</p:pic>
    </p:spTree>
    <p:extLst>
      <p:ext uri="{BB962C8B-B14F-4D97-AF65-F5344CB8AC3E}">
        <p14:creationId xmlns:p14="http://schemas.microsoft.com/office/powerpoint/2010/main" val="2004166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4314" y="188640"/>
            <a:ext cx="8784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Подвижные игры на свежем воздухе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74313" y="1111970"/>
            <a:ext cx="8818899" cy="546303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500" b="1" i="1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ПТИЦА, РЫБА, ЗВЕРЬ, НАСЕКОМОЕ</a:t>
            </a:r>
            <a:endParaRPr lang="ru-RU" sz="2500" b="1" i="1" u="sng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Ведущий бросает кому-либо из участников мячик (или просто указывает на него), говоря при этом, например, "Зверь!". Участник, поймав мячик, должен сразу же назвать какое-либо животное (заяц, слон, муравьед и др.). Соответственно, если ведущий кричит "Птица!" или "Рыба!", то тот, кому был брошен мячик, быстро называет какую-либо птицу или рыбу. В том случае, 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участник, поймавший мяч, 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долгое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 не может дать 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ответ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или, если он повторяет 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то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что уже было названо ранее, 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он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либо выбывает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из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игры 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например, после трех таких 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случаев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), либо выполняет 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фант", либо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получает </a:t>
            </a:r>
          </a:p>
          <a:p>
            <a:pPr algn="just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"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штрафное очко" 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получивший наибольшее 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количество "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штрафных очков" 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затем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например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выполняет </a:t>
            </a:r>
            <a:endParaRPr lang="ru-RU" b="1" i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какое-нибудь творческое </a:t>
            </a:r>
            <a:r>
              <a:rPr lang="ru-RU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задание).</a:t>
            </a:r>
          </a:p>
        </p:txBody>
      </p:sp>
      <p:pic>
        <p:nvPicPr>
          <p:cNvPr id="2052" name="Picture 4" descr="http://poznaemmir.com/wp-content/uploads/2014/10/sm_full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35387" y="2780928"/>
            <a:ext cx="5389712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38553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4314" y="188640"/>
            <a:ext cx="8784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Подвижные игры на свежем воздухе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80672" y="811451"/>
            <a:ext cx="8784976" cy="5755422"/>
          </a:xfrm>
          <a:prstGeom prst="rect">
            <a:avLst/>
          </a:prstGeom>
          <a:noFill/>
          <a:ln>
            <a:noFill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>
            <a:lvl1pPr indent="201613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1" i="1" u="sng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Космонавты</a:t>
            </a:r>
          </a:p>
          <a:p>
            <a:pPr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Дети разбиваются на команды по 4-5 человек. Каждая команда выбирает капитана и находит место для своего «космодрома» где-нибудь в стороне. Затем все команды собираются в центре площадки, перемешиваются между собой и начинают водить хоровод. Ведущий говорит такие слова: «Ждут нас быстрые  ракеты для прогулок по планетам. На какую захотим — на такую</a:t>
            </a:r>
            <a:r>
              <a:rPr kumimoji="0" lang="ru-RU" altLang="ru-RU" sz="2200" b="1" i="1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  <a:r>
              <a:rPr kumimoji="0" lang="ru-RU" altLang="ru-RU" sz="2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полетим». После этого</a:t>
            </a:r>
            <a:r>
              <a:rPr kumimoji="0" lang="ru-RU" altLang="ru-RU" sz="2200" b="1" i="1" u="none" strike="noStrike" cap="none" normalizeH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</a:t>
            </a:r>
          </a:p>
          <a:p>
            <a:pPr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ведущий считает до  пяти. </a:t>
            </a:r>
          </a:p>
          <a:p>
            <a:pPr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2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</a:t>
            </a:r>
            <a:r>
              <a:rPr kumimoji="0" lang="ru-RU" altLang="ru-RU" sz="2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 это время каждая команда </a:t>
            </a:r>
          </a:p>
          <a:p>
            <a:pPr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должна собраться за своим </a:t>
            </a:r>
          </a:p>
          <a:p>
            <a:pPr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капитаном, выстроиться </a:t>
            </a:r>
          </a:p>
          <a:p>
            <a:pPr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«паровозиком» и направиться </a:t>
            </a:r>
          </a:p>
          <a:p>
            <a:pPr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 своему  «космодрому». </a:t>
            </a:r>
          </a:p>
          <a:p>
            <a:pPr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Выигрывает команда, </a:t>
            </a:r>
          </a:p>
          <a:p>
            <a:pPr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2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которая прибыла на базу </a:t>
            </a:r>
          </a:p>
          <a:p>
            <a:pPr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22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п</a:t>
            </a:r>
            <a:r>
              <a:rPr kumimoji="0" lang="ru-RU" altLang="ru-RU" sz="2200" b="1" i="1" u="none" strike="noStrike" cap="none" normalizeH="0" baseline="0" dirty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ервой.</a:t>
            </a:r>
          </a:p>
        </p:txBody>
      </p:sp>
      <p:pic>
        <p:nvPicPr>
          <p:cNvPr id="3079" name="Picture 7" descr="http://perfectu.ru/userfiles/%D0%A5%D0%B2%D0%BE%D1%81%D1%82%20%D0%B4%D1%80%D0%B0%D0%BA%D0%BE%D0%BD%D0%B0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999" y="3233906"/>
            <a:ext cx="4969712" cy="3439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96791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74314" y="188640"/>
            <a:ext cx="8784976" cy="92333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DoubleWave1">
              <a:avLst/>
            </a:prstTxWarp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Подвижные игры на свежем воздухе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4314" y="1027139"/>
            <a:ext cx="8784976" cy="32778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300" b="1" i="1" u="sng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ПУСТОЕ МЕСТО</a:t>
            </a:r>
          </a:p>
          <a:p>
            <a:pPr algn="just"/>
            <a:r>
              <a:rPr lang="ru-RU" sz="23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Играющие </a:t>
            </a:r>
            <a:r>
              <a:rPr lang="ru-RU" sz="23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встают в круг, заложив руки за спину, а водящий за кругом. Он, обходя круг, дотрагивается до руки кого-либо из игроков и бежит в любую сторону за кругом, а вызванный </a:t>
            </a:r>
            <a:r>
              <a:rPr lang="ru-RU" sz="23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— </a:t>
            </a:r>
          </a:p>
          <a:p>
            <a:pPr algn="just"/>
            <a:r>
              <a:rPr lang="ru-RU" sz="23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</a:t>
            </a:r>
            <a:r>
              <a:rPr lang="ru-RU" sz="23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обратную </a:t>
            </a:r>
            <a:r>
              <a:rPr lang="ru-RU" sz="23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сторону</a:t>
            </a:r>
            <a:r>
              <a:rPr lang="ru-RU" sz="23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Задача бегущих — обежав круг, первым занять пустое </a:t>
            </a:r>
            <a:endParaRPr lang="ru-RU" sz="2300" b="1" i="1" dirty="0" smtClean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3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место</a:t>
            </a:r>
            <a:r>
              <a:rPr lang="ru-RU" sz="23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ru-RU" sz="23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Оставшийся</a:t>
            </a:r>
          </a:p>
          <a:p>
            <a:pPr algn="just"/>
            <a:r>
              <a:rPr lang="ru-RU" sz="23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</a:t>
            </a:r>
            <a:r>
              <a:rPr lang="ru-RU" sz="23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места </a:t>
            </a:r>
            <a:r>
              <a:rPr lang="ru-RU" sz="2300" b="1" i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стано</a:t>
            </a:r>
            <a:r>
              <a:rPr lang="ru-RU" sz="23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</a:t>
            </a:r>
          </a:p>
          <a:p>
            <a:pPr algn="just"/>
            <a:r>
              <a:rPr lang="ru-RU" sz="2300" b="1" i="1" dirty="0" err="1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вится</a:t>
            </a:r>
            <a:r>
              <a:rPr lang="ru-RU" sz="2300" b="1" i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300" b="1" i="1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водящим.</a:t>
            </a:r>
          </a:p>
        </p:txBody>
      </p:sp>
      <p:pic>
        <p:nvPicPr>
          <p:cNvPr id="6148" name="Picture 4" descr="http://igrushka.kz/vip82/5at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6718" y="2852936"/>
            <a:ext cx="5942572" cy="38514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26992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402</Words>
  <Application>Microsoft Office PowerPoint</Application>
  <PresentationFormat>Экран (4:3)</PresentationFormat>
  <Paragraphs>41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Таня</dc:creator>
  <cp:lastModifiedBy>Таня</cp:lastModifiedBy>
  <cp:revision>10</cp:revision>
  <dcterms:created xsi:type="dcterms:W3CDTF">2015-01-26T16:56:52Z</dcterms:created>
  <dcterms:modified xsi:type="dcterms:W3CDTF">2015-01-26T19:12:44Z</dcterms:modified>
</cp:coreProperties>
</file>