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53" y="-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255670-A5AC-437B-9D40-414FA27E165A}" type="datetimeFigureOut">
              <a:rPr lang="ru-RU" smtClean="0"/>
              <a:pPr/>
              <a:t>16.01.2015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52D6B7-BB65-4FBE-9BAD-3CDBECD655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2132856"/>
            <a:ext cx="9041899" cy="280076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31550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Мастер-класс</a:t>
            </a:r>
          </a:p>
          <a:p>
            <a:pPr algn="ctr"/>
            <a:r>
              <a:rPr lang="ru-RU" sz="4400" b="1" dirty="0" smtClean="0">
                <a:ln w="31550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по изготовлению елки из пуговиц</a:t>
            </a:r>
          </a:p>
          <a:p>
            <a:pPr algn="ctr"/>
            <a:r>
              <a:rPr lang="ru-RU" sz="4400" b="1" dirty="0" smtClean="0">
                <a:ln w="31550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 с </a:t>
            </a:r>
            <a:r>
              <a:rPr lang="ru-RU" sz="4400" b="1" dirty="0" smtClean="0">
                <a:ln w="31550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детьми подготовительной группы</a:t>
            </a:r>
          </a:p>
          <a:p>
            <a:pPr algn="ctr"/>
            <a:r>
              <a:rPr lang="ru-RU" sz="4400" b="1" cap="none" spc="0" dirty="0" smtClean="0">
                <a:ln w="31550" cmpd="sng">
                  <a:solidFill>
                    <a:schemeClr val="bg2">
                      <a:lumMod val="25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«Красавица елка»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395536" y="1268760"/>
            <a:ext cx="835292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ГБОУ  средняя общеобразовательная  школа №9 с углубленным изучением французского языка Василеостровского района </a:t>
            </a:r>
          </a:p>
          <a:p>
            <a:pPr algn="ctr"/>
            <a:r>
              <a:rPr lang="ru-RU" dirty="0" smtClean="0">
                <a:solidFill>
                  <a:srgbClr val="002060"/>
                </a:solidFill>
              </a:rPr>
              <a:t>Отделение дошкольного образования детей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716016" y="5157192"/>
            <a:ext cx="4197752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C00000"/>
                </a:solidFill>
              </a:rPr>
              <a:t>Подготовили воспитатели</a:t>
            </a:r>
          </a:p>
          <a:p>
            <a:r>
              <a:rPr lang="ru-RU" sz="2400" dirty="0" smtClean="0">
                <a:solidFill>
                  <a:srgbClr val="C00000"/>
                </a:solidFill>
              </a:rPr>
              <a:t>Васильева Татьяна Викторовна</a:t>
            </a:r>
          </a:p>
          <a:p>
            <a:r>
              <a:rPr lang="ru-RU" sz="2400" dirty="0" err="1" smtClean="0">
                <a:solidFill>
                  <a:srgbClr val="C00000"/>
                </a:solidFill>
              </a:rPr>
              <a:t>Кучина</a:t>
            </a:r>
            <a:r>
              <a:rPr lang="ru-RU" sz="2400" dirty="0" smtClean="0">
                <a:solidFill>
                  <a:srgbClr val="C00000"/>
                </a:solidFill>
              </a:rPr>
              <a:t> Светлана Михайловна</a:t>
            </a:r>
            <a:endParaRPr lang="ru-RU" sz="24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484784"/>
            <a:ext cx="79928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Осталось добавить мишуры и вот она наша красавица 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5" name="Рисунок 4" descr="Фото-09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2060848"/>
            <a:ext cx="5508104" cy="413107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45508" y="2967335"/>
            <a:ext cx="76529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</a:t>
            </a:r>
            <a:endParaRPr lang="ru-RU" sz="5400" b="1" cap="none" spc="0" dirty="0">
              <a:ln w="24500" cmpd="dbl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1582341"/>
            <a:ext cx="878497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Цель: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Активизация творческого потенциала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детей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 smtClean="0">
                <a:solidFill>
                  <a:srgbClr val="002060"/>
                </a:solidFill>
              </a:rPr>
              <a:t>Задачи: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Создать условия и привлечь детей в продуктивную деятельность.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Привлечь  </a:t>
            </a:r>
            <a:r>
              <a:rPr lang="ru-RU" sz="2400" dirty="0">
                <a:solidFill>
                  <a:srgbClr val="002060"/>
                </a:solidFill>
              </a:rPr>
              <a:t>родителей в продуктивную деятельность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Создать </a:t>
            </a:r>
            <a:r>
              <a:rPr lang="ru-RU" sz="2400" dirty="0">
                <a:solidFill>
                  <a:srgbClr val="002060"/>
                </a:solidFill>
              </a:rPr>
              <a:t>условия для совместного сотрудничества </a:t>
            </a:r>
            <a:r>
              <a:rPr lang="ru-RU" sz="2400" dirty="0" smtClean="0">
                <a:solidFill>
                  <a:srgbClr val="002060"/>
                </a:solidFill>
              </a:rPr>
              <a:t> </a:t>
            </a:r>
            <a:r>
              <a:rPr lang="ru-RU" sz="2400" dirty="0">
                <a:solidFill>
                  <a:srgbClr val="002060"/>
                </a:solidFill>
              </a:rPr>
              <a:t>детей и педагогов</a:t>
            </a:r>
            <a:r>
              <a:rPr lang="ru-RU" sz="2400" dirty="0" smtClean="0">
                <a:solidFill>
                  <a:srgbClr val="00206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400" dirty="0" smtClean="0">
                <a:solidFill>
                  <a:srgbClr val="002060"/>
                </a:solidFill>
              </a:rPr>
              <a:t>Развитие мелкой </a:t>
            </a:r>
            <a:r>
              <a:rPr lang="ru-RU" sz="2400" smtClean="0">
                <a:solidFill>
                  <a:srgbClr val="002060"/>
                </a:solidFill>
              </a:rPr>
              <a:t>моторики рук</a:t>
            </a:r>
            <a:endParaRPr lang="ru-RU" sz="24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55576" y="1484784"/>
            <a:ext cx="8038932" cy="38164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Предварительная работа:</a:t>
            </a:r>
            <a:endParaRPr lang="ru-RU" sz="2800" dirty="0">
              <a:solidFill>
                <a:srgbClr val="002060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 </a:t>
            </a:r>
            <a:r>
              <a:rPr lang="ru-RU" sz="2800" dirty="0">
                <a:solidFill>
                  <a:srgbClr val="002060"/>
                </a:solidFill>
              </a:rPr>
              <a:t>Беседа о ели, о новогоднем празднике</a:t>
            </a:r>
            <a:r>
              <a:rPr lang="ru-RU" sz="2800" dirty="0" smtClean="0">
                <a:solidFill>
                  <a:srgbClr val="002060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 Чтение художественной литературы</a:t>
            </a:r>
            <a:r>
              <a:rPr lang="ru-RU" sz="2800" smtClean="0">
                <a:solidFill>
                  <a:srgbClr val="002060"/>
                </a:solidFill>
              </a:rPr>
              <a:t>: стихи,</a:t>
            </a:r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      рассказы, сказки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 Совместно с родителями посмотреть в интернет </a:t>
            </a:r>
          </a:p>
          <a:p>
            <a:r>
              <a:rPr lang="ru-RU" sz="2800" dirty="0">
                <a:solidFill>
                  <a:srgbClr val="002060"/>
                </a:solidFill>
              </a:rPr>
              <a:t> </a:t>
            </a:r>
            <a:r>
              <a:rPr lang="ru-RU" sz="2800" dirty="0" smtClean="0">
                <a:solidFill>
                  <a:srgbClr val="002060"/>
                </a:solidFill>
              </a:rPr>
              <a:t> источниках из чего можно сделать елку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1556792"/>
            <a:ext cx="6802055" cy="424731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С детьми в ходе обсуждения было решено 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делать елку из пуговиц. </a:t>
            </a:r>
          </a:p>
          <a:p>
            <a:endParaRPr lang="ru-RU" sz="2800" dirty="0">
              <a:solidFill>
                <a:srgbClr val="002060"/>
              </a:solidFill>
            </a:endParaRPr>
          </a:p>
          <a:p>
            <a:endParaRPr lang="ru-RU" sz="2800" dirty="0" smtClean="0">
              <a:solidFill>
                <a:srgbClr val="002060"/>
              </a:solidFill>
            </a:endParaRPr>
          </a:p>
          <a:p>
            <a:r>
              <a:rPr lang="ru-RU" sz="2800" dirty="0" smtClean="0">
                <a:solidFill>
                  <a:srgbClr val="002060"/>
                </a:solidFill>
              </a:rPr>
              <a:t>Используемые материалы: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Пуговицы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Двухсторонний скотч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Гуашь</a:t>
            </a:r>
          </a:p>
          <a:p>
            <a:pPr>
              <a:buFont typeface="Wingdings" pitchFamily="2" charset="2"/>
              <a:buChar char="Ø"/>
            </a:pPr>
            <a:r>
              <a:rPr lang="ru-RU" sz="2800" dirty="0" smtClean="0">
                <a:solidFill>
                  <a:srgbClr val="002060"/>
                </a:solidFill>
              </a:rPr>
              <a:t>Елочная мишура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1628800"/>
            <a:ext cx="667285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</a:rPr>
              <a:t>На первом этапе был сделан конус и заполнен монтажной пеной.</a:t>
            </a:r>
          </a:p>
          <a:p>
            <a:r>
              <a:rPr lang="ru-RU" dirty="0" smtClean="0">
                <a:solidFill>
                  <a:srgbClr val="002060"/>
                </a:solidFill>
              </a:rPr>
              <a:t>На втором этапе ребята раскрасили конус в зеленый цвет</a:t>
            </a:r>
          </a:p>
          <a:p>
            <a:endParaRPr lang="ru-RU" dirty="0"/>
          </a:p>
        </p:txBody>
      </p:sp>
      <p:pic>
        <p:nvPicPr>
          <p:cNvPr id="3" name="Рисунок 2" descr="Фото-088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420888"/>
            <a:ext cx="3057804" cy="40770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Фото-088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860032" y="2492896"/>
            <a:ext cx="2376264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-08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1484784"/>
            <a:ext cx="3543858" cy="47251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Фото-089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27984" y="2132856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412776"/>
            <a:ext cx="79208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На третьем этапе Диана покрыла весь конус </a:t>
            </a:r>
          </a:p>
          <a:p>
            <a:pPr algn="ctr"/>
            <a:r>
              <a:rPr lang="ru-RU" sz="2400" dirty="0" smtClean="0">
                <a:solidFill>
                  <a:srgbClr val="002060"/>
                </a:solidFill>
              </a:rPr>
              <a:t>двухсторонним скотчем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Фото-089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72000" y="2492896"/>
            <a:ext cx="4104456" cy="30783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Фото-08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55576" y="2348880"/>
            <a:ext cx="2949791" cy="393305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1484784"/>
            <a:ext cx="784887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2060"/>
                </a:solidFill>
              </a:rPr>
              <a:t>Четвертый этап оказался самым интересным. Ребята стали украшать нашу елочку пуговицами.</a:t>
            </a:r>
            <a:endParaRPr lang="ru-RU" sz="2400" dirty="0">
              <a:solidFill>
                <a:srgbClr val="002060"/>
              </a:solidFill>
            </a:endParaRPr>
          </a:p>
        </p:txBody>
      </p:sp>
      <p:pic>
        <p:nvPicPr>
          <p:cNvPr id="3" name="Рисунок 2" descr="Фото-089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708920"/>
            <a:ext cx="399593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 descr="Фото-089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788024" y="2780928"/>
            <a:ext cx="3816424" cy="286231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-090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67544" y="2249488"/>
            <a:ext cx="3960440" cy="297033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 descr="Фото-0903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220072" y="1556792"/>
            <a:ext cx="2931790" cy="39090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755576" y="1484784"/>
            <a:ext cx="397095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</a:rPr>
              <a:t>Работа подходит к концу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181</TotalTime>
  <Words>192</Words>
  <Application>Microsoft Office PowerPoint</Application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Master</dc:creator>
  <cp:lastModifiedBy>Татьяна</cp:lastModifiedBy>
  <cp:revision>7</cp:revision>
  <dcterms:created xsi:type="dcterms:W3CDTF">2014-12-03T18:19:43Z</dcterms:created>
  <dcterms:modified xsi:type="dcterms:W3CDTF">2015-01-16T19:09:02Z</dcterms:modified>
</cp:coreProperties>
</file>