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AF6EDE-3C78-4810-8FC0-7E4EE059C3A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0D67F10-656A-4A50-8EAD-27F146EDFEE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ксана\Desktop\13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89"/>
            <a:ext cx="9144000" cy="6863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4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Когда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возникло государство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Двуречье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5000 лет назад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Более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3000 лет назад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Более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лет назад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Вопрос 5. </a:t>
            </a:r>
          </a:p>
          <a:p>
            <a:pPr>
              <a:buNone/>
            </a:pPr>
            <a:r>
              <a:rPr lang="ru-RU" b="1" dirty="0" smtClean="0"/>
              <a:t>Основным строительным материалом в </a:t>
            </a:r>
            <a:r>
              <a:rPr lang="ru-RU" b="1" dirty="0" err="1" smtClean="0"/>
              <a:t>Двуречье</a:t>
            </a:r>
            <a:r>
              <a:rPr lang="ru-RU" b="1" dirty="0" smtClean="0"/>
              <a:t> были:</a:t>
            </a:r>
          </a:p>
          <a:p>
            <a:pPr>
              <a:buNone/>
            </a:pPr>
            <a:r>
              <a:rPr lang="ru-RU" b="1" dirty="0" smtClean="0"/>
              <a:t>А) Дерево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Б) Глина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В) Камень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 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§13, подготовить развернутый ответ на вопрос: «Что общего и различного в природных условиях Египта 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Двуречья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?»;        </a:t>
            </a:r>
            <a:r>
              <a:rPr lang="ru-RU" dirty="0" smtClean="0"/>
              <a:t>                                             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Оксана\Desktop\img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32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6665"/>
            <a:ext cx="9144000" cy="6521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Desktop\ziggurat_u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76732"/>
            <a:ext cx="9144000" cy="6934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434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Проблема урока «В чем схожи, и чем отличаются Египет и </a:t>
            </a:r>
            <a:r>
              <a:rPr lang="ru-RU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Двуречье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Сравнительная таблица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Общие черты развития цивилизации Египта  и Междуречья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1680">
                <a:tc gridSpan="2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Египет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/>
                        <a:t>Двуречье</a:t>
                      </a:r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86800" cy="488315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1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Выберете правильный ответ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Древнее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Двуречье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страна, находившаяся: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на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восточных границах Египта между реками Тигр и Евфрат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в нескольких сотнях километров к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востоку от Египта между реками Тигр и Евфрат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нескольких сотнях километров от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Егитпа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между реками  Тигр и Евфрат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2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понятие, которому соответствует данное определение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Письменность, возникшая в Древнем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Двуречье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иероглифы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буквы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клинопись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3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понятие, которому соответствует данное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определение. Материал для письма в Древнем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Двуречье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иероглифы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папирус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глиняные таблички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199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Проблема урока «В чем схожи, и чем отличаются Египет и Двуречье?</vt:lpstr>
      <vt:lpstr>Сравнительная таблица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5</cp:revision>
  <dcterms:created xsi:type="dcterms:W3CDTF">2015-01-26T17:37:12Z</dcterms:created>
  <dcterms:modified xsi:type="dcterms:W3CDTF">2015-01-26T18:19:58Z</dcterms:modified>
</cp:coreProperties>
</file>