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5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00733FDE-1A51-4A35-84B7-5248B5970CEA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41091474-723E-45F7-AC56-B662F92E070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3108" y="2357430"/>
            <a:ext cx="6172200" cy="642942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/>
              <a:t>«Волшебный квадрат»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3214686"/>
            <a:ext cx="6100762" cy="785818"/>
          </a:xfrm>
        </p:spPr>
        <p:txBody>
          <a:bodyPr>
            <a:normAutofit fontScale="77500" lnSpcReduction="20000"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кружковая работа по ознакомлению детей 5-7 лет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техникой оригами.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785918" y="357166"/>
            <a:ext cx="67151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с</a:t>
            </a:r>
            <a:r>
              <a:rPr lang="ru-RU" dirty="0" smtClean="0"/>
              <a:t>труктурное подразделение ГБОУ СОШ с.Ольгино </a:t>
            </a:r>
          </a:p>
          <a:p>
            <a:pPr algn="ctr"/>
            <a:r>
              <a:rPr lang="ru-RU" dirty="0" smtClean="0"/>
              <a:t>детский сад № 24 «Журавленок» </a:t>
            </a:r>
          </a:p>
          <a:p>
            <a:pPr algn="ctr"/>
            <a:r>
              <a:rPr lang="ru-RU" dirty="0" smtClean="0"/>
              <a:t>муниципального района </a:t>
            </a:r>
            <a:r>
              <a:rPr lang="ru-RU" dirty="0" err="1" smtClean="0"/>
              <a:t>Безенчукский</a:t>
            </a:r>
            <a:r>
              <a:rPr lang="ru-RU" dirty="0" smtClean="0"/>
              <a:t> </a:t>
            </a:r>
          </a:p>
          <a:p>
            <a:pPr algn="ctr"/>
            <a:r>
              <a:rPr lang="ru-RU" dirty="0" smtClean="0"/>
              <a:t>Самарской области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500034" y="5857892"/>
            <a:ext cx="42862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Подготовила воспитатель </a:t>
            </a:r>
          </a:p>
          <a:p>
            <a:r>
              <a:rPr lang="ru-RU" dirty="0" err="1" smtClean="0"/>
              <a:t>Проворова</a:t>
            </a:r>
            <a:r>
              <a:rPr lang="ru-RU" dirty="0" smtClean="0"/>
              <a:t> </a:t>
            </a:r>
            <a:r>
              <a:rPr lang="ru-RU" dirty="0"/>
              <a:t>Л</a:t>
            </a:r>
            <a:r>
              <a:rPr lang="ru-RU" dirty="0" smtClean="0"/>
              <a:t>ариса Михайловна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 rot="3950027">
            <a:off x="7180442" y="4930662"/>
            <a:ext cx="1427294" cy="147414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8084492">
            <a:off x="6252348" y="4646475"/>
            <a:ext cx="1226086" cy="1277493"/>
          </a:xfrm>
          <a:prstGeom prst="rect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928670"/>
            <a:ext cx="2917786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Цель: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357430"/>
            <a:ext cx="8358246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Раскрыть и развить потенциальные </a:t>
            </a:r>
          </a:p>
          <a:p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способности, заложенные в ребенке; развить умение свободно общаться с взрослыми и детьми.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H:\Портфолио Проворова\Фото81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632486"/>
            <a:ext cx="2214578" cy="30822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428604"/>
            <a:ext cx="280878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Задачи:</a:t>
            </a:r>
            <a:endParaRPr lang="ru-RU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00034" y="1357298"/>
            <a:ext cx="8072494" cy="507831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Развивающие:</a:t>
            </a: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умение детей поддерживать беседу. Совершенствовать диалогическую и монологическую формы речи.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способность работать руками под контролем сознания, совершенствовать мелкую моторику рук, точные движения пальцев.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Развивать творческое воображение, внимание, память, аккуратность.</a:t>
            </a:r>
          </a:p>
          <a:p>
            <a:pPr marL="342900" indent="-342900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Образовательные: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Знакомить с основными геометрическими понятиями (квадрат, диагональ, угол, сторона).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Совершенствовать умение работать с бумагой, создавая объемные фигуры.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Улучшать способность следовать словесным инструкциям. Формировать грамматически правильную речь.</a:t>
            </a:r>
          </a:p>
          <a:p>
            <a:pPr marL="342900" indent="-342900"/>
            <a:r>
              <a:rPr lang="ru-RU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Воспитательные: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Совершенствовать трудовые умения ребенка, формировать культуру труда, бережно использовать материал.</a:t>
            </a:r>
          </a:p>
          <a:p>
            <a:pPr marL="342900" indent="-342900">
              <a:buFont typeface="+mj-lt"/>
              <a:buAutoNum type="arabicPeriod"/>
            </a:pP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Воспитывать чуткость к художественному слову.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572008"/>
            <a:ext cx="650085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Программа рассчитана на детей 5-7 лет.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Кружок проходит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во второй половине дня один раз в неделю.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</a:p>
          <a:p>
            <a:r>
              <a:rPr lang="ru-RU" sz="2000" b="1" i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latin typeface="Times New Roman" pitchFamily="18" charset="0"/>
                <a:cs typeface="Times New Roman" pitchFamily="18" charset="0"/>
              </a:rPr>
              <a:t>                              Участники: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дети, педагоги и родители.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Рисунок 8" descr="P1000187.JPG"/>
          <p:cNvPicPr>
            <a:picLocks noChangeAspect="1"/>
          </p:cNvPicPr>
          <p:nvPr/>
        </p:nvPicPr>
        <p:blipFill>
          <a:blip r:embed="rId2" cstate="print">
            <a:lum bright="10000" contrast="10000"/>
          </a:blip>
          <a:stretch>
            <a:fillRect/>
          </a:stretch>
        </p:blipFill>
        <p:spPr>
          <a:xfrm>
            <a:off x="1142976" y="428604"/>
            <a:ext cx="7286676" cy="3982790"/>
          </a:xfrm>
          <a:prstGeom prst="ellipse">
            <a:avLst/>
          </a:prstGeom>
          <a:ln w="28575">
            <a:solidFill>
              <a:schemeClr val="tx1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4" name="Прямоугольник 3"/>
          <p:cNvSpPr/>
          <p:nvPr/>
        </p:nvSpPr>
        <p:spPr>
          <a:xfrm rot="732754">
            <a:off x="7114969" y="5189352"/>
            <a:ext cx="1214446" cy="1135860"/>
          </a:xfrm>
          <a:prstGeom prst="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 rot="20234770">
            <a:off x="5923753" y="4437931"/>
            <a:ext cx="1428760" cy="136691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14348" y="571480"/>
            <a:ext cx="764386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Дети учатся складывать фигурки по условным знакам.</a:t>
            </a:r>
          </a:p>
        </p:txBody>
      </p:sp>
      <p:pic>
        <p:nvPicPr>
          <p:cNvPr id="4" name="Рисунок 3" descr="IMG_0149.JPG"/>
          <p:cNvPicPr>
            <a:picLocks noChangeAspect="1"/>
          </p:cNvPicPr>
          <p:nvPr/>
        </p:nvPicPr>
        <p:blipFill>
          <a:blip r:embed="rId2" cstate="print">
            <a:lum bright="-10000" contrast="40000"/>
          </a:blip>
          <a:srcRect l="10318" r="9404" b="12646"/>
          <a:stretch>
            <a:fillRect/>
          </a:stretch>
        </p:blipFill>
        <p:spPr>
          <a:xfrm rot="16200000">
            <a:off x="729262" y="1098430"/>
            <a:ext cx="2860940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5" name="Рисунок 4" descr="IMG_0150.JPG"/>
          <p:cNvPicPr>
            <a:picLocks noChangeAspect="1"/>
          </p:cNvPicPr>
          <p:nvPr/>
        </p:nvPicPr>
        <p:blipFill>
          <a:blip r:embed="rId3" cstate="print">
            <a:lum bright="10000" contrast="30000"/>
          </a:blip>
          <a:srcRect l="9091" t="4286" r="4546" b="16428"/>
          <a:stretch>
            <a:fillRect/>
          </a:stretch>
        </p:blipFill>
        <p:spPr>
          <a:xfrm>
            <a:off x="4716016" y="1124744"/>
            <a:ext cx="3672408" cy="2664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 descr="IMG_0152.JPG"/>
          <p:cNvPicPr>
            <a:picLocks noChangeAspect="1"/>
          </p:cNvPicPr>
          <p:nvPr/>
        </p:nvPicPr>
        <p:blipFill>
          <a:blip r:embed="rId4" cstate="print">
            <a:lum contrast="40000"/>
          </a:blip>
          <a:stretch>
            <a:fillRect/>
          </a:stretch>
        </p:blipFill>
        <p:spPr>
          <a:xfrm>
            <a:off x="2555776" y="3789040"/>
            <a:ext cx="4680520" cy="278779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95536" y="260648"/>
            <a:ext cx="4929222" cy="707886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Работа с родителями. </a:t>
            </a:r>
            <a:endParaRPr lang="ru-RU" sz="40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IMG_0148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l="7353" t="5556" r="5882" b="8333"/>
          <a:stretch>
            <a:fillRect/>
          </a:stretch>
        </p:blipFill>
        <p:spPr>
          <a:xfrm>
            <a:off x="611560" y="1052736"/>
            <a:ext cx="3249850" cy="214199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779912" y="1052736"/>
            <a:ext cx="45365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Родителям предлагаются книги для изучения оригами дома.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IMG_012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300192" y="4797152"/>
            <a:ext cx="2592288" cy="1656184"/>
          </a:xfrm>
          <a:prstGeom prst="rect">
            <a:avLst/>
          </a:prstGeom>
          <a:ln w="19050">
            <a:solidFill>
              <a:srgbClr val="002060"/>
            </a:solidFill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TextBox 5"/>
          <p:cNvSpPr txBox="1"/>
          <p:nvPr/>
        </p:nvSpPr>
        <p:spPr>
          <a:xfrm>
            <a:off x="251520" y="3429000"/>
            <a:ext cx="364333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детском саду проходят выставки детских работ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IMG_010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39552" y="4437112"/>
            <a:ext cx="3214710" cy="2143140"/>
          </a:xfrm>
          <a:prstGeom prst="rect">
            <a:avLst/>
          </a:prstGeom>
        </p:spPr>
      </p:pic>
      <p:pic>
        <p:nvPicPr>
          <p:cNvPr id="8" name="Рисунок 7" descr="P1000203.JPG"/>
          <p:cNvPicPr>
            <a:picLocks noChangeAspect="1"/>
          </p:cNvPicPr>
          <p:nvPr/>
        </p:nvPicPr>
        <p:blipFill>
          <a:blip r:embed="rId5" cstate="print">
            <a:lum contrast="40000"/>
          </a:blip>
          <a:srcRect l="5405" t="25000" b="10000"/>
          <a:stretch>
            <a:fillRect/>
          </a:stretch>
        </p:blipFill>
        <p:spPr>
          <a:xfrm>
            <a:off x="3563888" y="3861048"/>
            <a:ext cx="2714644" cy="17859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Рисунок 8" descr="IMG_0129.JPG"/>
          <p:cNvPicPr>
            <a:picLocks noChangeAspect="1"/>
          </p:cNvPicPr>
          <p:nvPr/>
        </p:nvPicPr>
        <p:blipFill>
          <a:blip r:embed="rId6" cstate="print">
            <a:lum bright="20000" contrast="30000"/>
          </a:blip>
          <a:stretch>
            <a:fillRect/>
          </a:stretch>
        </p:blipFill>
        <p:spPr>
          <a:xfrm>
            <a:off x="5364088" y="2060848"/>
            <a:ext cx="3100177" cy="20353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14348" y="428604"/>
            <a:ext cx="78581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>
                <a:solidFill>
                  <a:schemeClr val="accent6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Детские работы.</a:t>
            </a:r>
            <a:endParaRPr lang="ru-RU" sz="4800" dirty="0">
              <a:solidFill>
                <a:schemeClr val="accent6">
                  <a:lumMod val="60000"/>
                  <a:lumOff val="4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P1000195.JPG"/>
          <p:cNvPicPr>
            <a:picLocks noChangeAspect="1"/>
          </p:cNvPicPr>
          <p:nvPr/>
        </p:nvPicPr>
        <p:blipFill>
          <a:blip r:embed="rId2" cstate="print"/>
          <a:srcRect t="7692" r="8824"/>
          <a:stretch>
            <a:fillRect/>
          </a:stretch>
        </p:blipFill>
        <p:spPr>
          <a:xfrm rot="21249538">
            <a:off x="743749" y="3572997"/>
            <a:ext cx="2938650" cy="2131644"/>
          </a:xfrm>
          <a:prstGeom prst="rect">
            <a:avLst/>
          </a:prstGeom>
        </p:spPr>
      </p:pic>
      <p:pic>
        <p:nvPicPr>
          <p:cNvPr id="5" name="Рисунок 4" descr="P1000188.JPG"/>
          <p:cNvPicPr>
            <a:picLocks noChangeAspect="1"/>
          </p:cNvPicPr>
          <p:nvPr/>
        </p:nvPicPr>
        <p:blipFill>
          <a:blip r:embed="rId3" cstate="print">
            <a:lum bright="20000" contrast="30000"/>
          </a:blip>
          <a:stretch>
            <a:fillRect/>
          </a:stretch>
        </p:blipFill>
        <p:spPr>
          <a:xfrm>
            <a:off x="571472" y="1428736"/>
            <a:ext cx="3071834" cy="1857388"/>
          </a:xfrm>
          <a:prstGeom prst="rect">
            <a:avLst/>
          </a:prstGeom>
        </p:spPr>
      </p:pic>
      <p:pic>
        <p:nvPicPr>
          <p:cNvPr id="7" name="Рисунок 6" descr="P1000192.JPG"/>
          <p:cNvPicPr>
            <a:picLocks noChangeAspect="1"/>
          </p:cNvPicPr>
          <p:nvPr/>
        </p:nvPicPr>
        <p:blipFill>
          <a:blip r:embed="rId4" cstate="print">
            <a:lum bright="10000" contrast="20000"/>
          </a:blip>
          <a:srcRect l="15625" t="11111" r="4688"/>
          <a:stretch>
            <a:fillRect/>
          </a:stretch>
        </p:blipFill>
        <p:spPr>
          <a:xfrm>
            <a:off x="4143372" y="1214422"/>
            <a:ext cx="4572032" cy="3429024"/>
          </a:xfrm>
          <a:prstGeom prst="rect">
            <a:avLst/>
          </a:prstGeom>
        </p:spPr>
      </p:pic>
      <p:pic>
        <p:nvPicPr>
          <p:cNvPr id="8" name="Рисунок 7" descr="IMG_0093.JPG"/>
          <p:cNvPicPr>
            <a:picLocks noChangeAspect="1"/>
          </p:cNvPicPr>
          <p:nvPr/>
        </p:nvPicPr>
        <p:blipFill>
          <a:blip r:embed="rId5" cstate="print"/>
          <a:srcRect l="9091" t="9091" r="18182" b="6061"/>
          <a:stretch>
            <a:fillRect/>
          </a:stretch>
        </p:blipFill>
        <p:spPr>
          <a:xfrm rot="16799645">
            <a:off x="6685180" y="4602200"/>
            <a:ext cx="2154513" cy="145704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929058" y="4929198"/>
            <a:ext cx="321471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Лебедь – совместная работа      детей и воспитателя.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_0094.JPG"/>
          <p:cNvPicPr>
            <a:picLocks noChangeAspect="1"/>
          </p:cNvPicPr>
          <p:nvPr/>
        </p:nvPicPr>
        <p:blipFill>
          <a:blip r:embed="rId2" cstate="print">
            <a:lum contrast="20000"/>
          </a:blip>
          <a:srcRect t="9678" r="5714"/>
          <a:stretch>
            <a:fillRect/>
          </a:stretch>
        </p:blipFill>
        <p:spPr>
          <a:xfrm>
            <a:off x="571472" y="428604"/>
            <a:ext cx="4714908" cy="35719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" name="Рисунок 3" descr="IMG_0097.JPG"/>
          <p:cNvPicPr>
            <a:picLocks noChangeAspect="1"/>
          </p:cNvPicPr>
          <p:nvPr/>
        </p:nvPicPr>
        <p:blipFill>
          <a:blip r:embed="rId3" cstate="print">
            <a:lum bright="10000" contrast="20000"/>
          </a:blip>
          <a:srcRect l="17143" t="28125" b="9375"/>
          <a:stretch>
            <a:fillRect/>
          </a:stretch>
        </p:blipFill>
        <p:spPr>
          <a:xfrm rot="16200000">
            <a:off x="5107785" y="2321711"/>
            <a:ext cx="4286280" cy="235745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5" name="TextBox 4"/>
          <p:cNvSpPr txBox="1"/>
          <p:nvPr/>
        </p:nvSpPr>
        <p:spPr>
          <a:xfrm>
            <a:off x="500034" y="4572008"/>
            <a:ext cx="5214974" cy="1323439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Модульное оригами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– это совместная работа детей, педагогов и родителей.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268</TotalTime>
  <Words>239</Words>
  <Application>Microsoft Office PowerPoint</Application>
  <PresentationFormat>Экран (4:3)</PresentationFormat>
  <Paragraphs>38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Открытая</vt:lpstr>
      <vt:lpstr>«Волшебный квадрат»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«Волшебный квадрат»</dc:title>
  <dc:creator>user</dc:creator>
  <cp:lastModifiedBy>user</cp:lastModifiedBy>
  <cp:revision>32</cp:revision>
  <dcterms:created xsi:type="dcterms:W3CDTF">2012-12-18T08:16:06Z</dcterms:created>
  <dcterms:modified xsi:type="dcterms:W3CDTF">2015-01-26T10:47:32Z</dcterms:modified>
</cp:coreProperties>
</file>