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0" r:id="rId3"/>
    <p:sldId id="262" r:id="rId4"/>
    <p:sldId id="257" r:id="rId5"/>
    <p:sldId id="258" r:id="rId6"/>
    <p:sldId id="259" r:id="rId7"/>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12/21/2014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12/21/2014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12/21/2014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12/21/2014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12/21/2014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12/21/2014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12/21/2014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09600" y="381000"/>
            <a:ext cx="7924800" cy="762000"/>
          </a:xfrm>
        </p:spPr>
        <p:txBody>
          <a:bodyPr>
            <a:noAutofit/>
          </a:bodyPr>
          <a:lstStyle/>
          <a:p>
            <a:pPr algn="ctr"/>
            <a:r>
              <a:rPr lang="en-US" sz="5400" b="1" dirty="0" smtClean="0">
                <a:solidFill>
                  <a:srgbClr val="0070C0"/>
                </a:solidFill>
                <a:latin typeface="Arial" pitchFamily="34" charset="0"/>
                <a:cs typeface="Arial" pitchFamily="34" charset="0"/>
              </a:rPr>
              <a:t>Environment protection</a:t>
            </a:r>
            <a:endParaRPr lang="ru-RU" sz="5400" b="1" dirty="0">
              <a:solidFill>
                <a:srgbClr val="0070C0"/>
              </a:solidFill>
              <a:latin typeface="Arial" pitchFamily="34" charset="0"/>
              <a:cs typeface="Arial" pitchFamily="34" charset="0"/>
            </a:endParaRPr>
          </a:p>
        </p:txBody>
      </p:sp>
      <p:sp>
        <p:nvSpPr>
          <p:cNvPr id="4" name="Подзаголовок 3"/>
          <p:cNvSpPr>
            <a:spLocks noGrp="1"/>
          </p:cNvSpPr>
          <p:nvPr>
            <p:ph type="body" sz="half" idx="2"/>
          </p:nvPr>
        </p:nvSpPr>
        <p:spPr>
          <a:xfrm>
            <a:off x="6553200" y="5410200"/>
            <a:ext cx="1636712" cy="804862"/>
          </a:xfrm>
        </p:spPr>
        <p:txBody>
          <a:bodyPr>
            <a:normAutofit fontScale="70000" lnSpcReduction="20000"/>
          </a:bodyPr>
          <a:lstStyle/>
          <a:p>
            <a:pPr algn="l"/>
            <a:r>
              <a:rPr lang="ru-RU" sz="2000" dirty="0" smtClean="0">
                <a:solidFill>
                  <a:schemeClr val="tx1"/>
                </a:solidFill>
              </a:rPr>
              <a:t>Учитель </a:t>
            </a:r>
          </a:p>
          <a:p>
            <a:pPr algn="l"/>
            <a:r>
              <a:rPr lang="ru-RU" sz="2000" dirty="0" smtClean="0">
                <a:solidFill>
                  <a:schemeClr val="tx1"/>
                </a:solidFill>
              </a:rPr>
              <a:t>английского языка </a:t>
            </a:r>
          </a:p>
          <a:p>
            <a:pPr algn="l"/>
            <a:r>
              <a:rPr lang="ru-RU" sz="2000" dirty="0" err="1" smtClean="0">
                <a:solidFill>
                  <a:schemeClr val="tx1"/>
                </a:solidFill>
              </a:rPr>
              <a:t>Ситдыкова</a:t>
            </a:r>
            <a:r>
              <a:rPr lang="ru-RU" sz="2000" dirty="0" smtClean="0">
                <a:solidFill>
                  <a:schemeClr val="tx1"/>
                </a:solidFill>
              </a:rPr>
              <a:t> А.Б.</a:t>
            </a:r>
            <a:endParaRPr lang="ru-RU" sz="2000" dirty="0">
              <a:solidFill>
                <a:schemeClr val="tx1"/>
              </a:solidFill>
            </a:endParaRPr>
          </a:p>
        </p:txBody>
      </p:sp>
      <p:pic>
        <p:nvPicPr>
          <p:cNvPr id="1026" name="Picture 2" descr="D:\Documents and Settings\Samir\Рабочий стол\icon150.jpg"/>
          <p:cNvPicPr>
            <a:picLocks noChangeAspect="1" noChangeArrowheads="1"/>
          </p:cNvPicPr>
          <p:nvPr/>
        </p:nvPicPr>
        <p:blipFill>
          <a:blip r:embed="rId2"/>
          <a:srcRect/>
          <a:stretch>
            <a:fillRect/>
          </a:stretch>
        </p:blipFill>
        <p:spPr bwMode="auto">
          <a:xfrm>
            <a:off x="685800" y="1295400"/>
            <a:ext cx="7604125" cy="40386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33400" y="609600"/>
          <a:ext cx="7696200" cy="4953000"/>
        </p:xfrm>
        <a:graphic>
          <a:graphicData uri="http://schemas.openxmlformats.org/drawingml/2006/table">
            <a:tbl>
              <a:tblPr/>
              <a:tblGrid>
                <a:gridCol w="3848100"/>
                <a:gridCol w="3848100"/>
              </a:tblGrid>
              <a:tr h="4953000">
                <a:tc>
                  <a:txBody>
                    <a:bodyPr/>
                    <a:lstStyle/>
                    <a:p>
                      <a:pPr>
                        <a:lnSpc>
                          <a:spcPct val="115000"/>
                        </a:lnSpc>
                        <a:spcAft>
                          <a:spcPts val="0"/>
                        </a:spcAft>
                      </a:pPr>
                      <a:r>
                        <a:rPr lang="ru-RU" sz="2400" b="1" dirty="0" smtClean="0">
                          <a:latin typeface="Times New Roman"/>
                          <a:ea typeface="Times New Roman"/>
                          <a:cs typeface="Times New Roman"/>
                        </a:rPr>
                        <a:t>1</a:t>
                      </a:r>
                      <a:r>
                        <a:rPr lang="en-US" sz="2400" b="1" dirty="0" smtClean="0">
                          <a:latin typeface="Times New Roman"/>
                          <a:ea typeface="Times New Roman"/>
                          <a:cs typeface="Times New Roman"/>
                        </a:rPr>
                        <a:t>.Keep </a:t>
                      </a:r>
                      <a:r>
                        <a:rPr lang="en-US" sz="2400" b="1" dirty="0">
                          <a:latin typeface="Times New Roman"/>
                          <a:ea typeface="Times New Roman"/>
                          <a:cs typeface="Times New Roman"/>
                        </a:rPr>
                        <a:t>your country tidy!</a:t>
                      </a:r>
                      <a:br>
                        <a:rPr lang="en-US" sz="2400" b="1" dirty="0">
                          <a:latin typeface="Times New Roman"/>
                          <a:ea typeface="Times New Roman"/>
                          <a:cs typeface="Times New Roman"/>
                        </a:rPr>
                      </a:br>
                      <a:r>
                        <a:rPr lang="en-US" sz="2400" b="1" dirty="0" smtClean="0">
                          <a:latin typeface="Times New Roman"/>
                          <a:ea typeface="Times New Roman"/>
                          <a:cs typeface="Times New Roman"/>
                        </a:rPr>
                        <a:t>2.Keep </a:t>
                      </a:r>
                      <a:r>
                        <a:rPr lang="en-US" sz="2400" b="1" dirty="0">
                          <a:latin typeface="Times New Roman"/>
                          <a:ea typeface="Times New Roman"/>
                          <a:cs typeface="Times New Roman"/>
                        </a:rPr>
                        <a:t>off the grass.</a:t>
                      </a:r>
                      <a:br>
                        <a:rPr lang="en-US" sz="2400" b="1" dirty="0">
                          <a:latin typeface="Times New Roman"/>
                          <a:ea typeface="Times New Roman"/>
                          <a:cs typeface="Times New Roman"/>
                        </a:rPr>
                      </a:br>
                      <a:r>
                        <a:rPr lang="en-US" sz="2400" b="1" dirty="0" smtClean="0">
                          <a:latin typeface="Times New Roman"/>
                          <a:ea typeface="Times New Roman"/>
                          <a:cs typeface="Times New Roman"/>
                        </a:rPr>
                        <a:t>3.Put </a:t>
                      </a:r>
                      <a:r>
                        <a:rPr lang="en-US" sz="2400" b="1" dirty="0">
                          <a:latin typeface="Times New Roman"/>
                          <a:ea typeface="Times New Roman"/>
                          <a:cs typeface="Times New Roman"/>
                        </a:rPr>
                        <a:t>your litter in the bin!</a:t>
                      </a:r>
                      <a:br>
                        <a:rPr lang="en-US" sz="2400" b="1" dirty="0">
                          <a:latin typeface="Times New Roman"/>
                          <a:ea typeface="Times New Roman"/>
                          <a:cs typeface="Times New Roman"/>
                        </a:rPr>
                      </a:br>
                      <a:r>
                        <a:rPr lang="en-US" sz="2400" b="1" dirty="0" smtClean="0">
                          <a:latin typeface="Times New Roman"/>
                          <a:ea typeface="Times New Roman"/>
                          <a:cs typeface="Times New Roman"/>
                        </a:rPr>
                        <a:t>4.Keep </a:t>
                      </a:r>
                      <a:r>
                        <a:rPr lang="en-US" sz="2400" b="1" dirty="0">
                          <a:latin typeface="Times New Roman"/>
                          <a:ea typeface="Times New Roman"/>
                          <a:cs typeface="Times New Roman"/>
                        </a:rPr>
                        <a:t>dogs under control.</a:t>
                      </a:r>
                      <a:br>
                        <a:rPr lang="en-US" sz="2400" b="1" dirty="0">
                          <a:latin typeface="Times New Roman"/>
                          <a:ea typeface="Times New Roman"/>
                          <a:cs typeface="Times New Roman"/>
                        </a:rPr>
                      </a:br>
                      <a:r>
                        <a:rPr lang="en-US" sz="2400" b="1" dirty="0" smtClean="0">
                          <a:latin typeface="Times New Roman"/>
                          <a:ea typeface="Times New Roman"/>
                          <a:cs typeface="Times New Roman"/>
                        </a:rPr>
                        <a:t>5.Recycle</a:t>
                      </a:r>
                      <a:r>
                        <a:rPr lang="en-US" sz="2400" b="1" dirty="0">
                          <a:latin typeface="Times New Roman"/>
                          <a:ea typeface="Times New Roman"/>
                          <a:cs typeface="Times New Roman"/>
                        </a:rPr>
                        <a:t>! </a:t>
                      </a:r>
                      <a:br>
                        <a:rPr lang="en-US" sz="2400" b="1" dirty="0">
                          <a:latin typeface="Times New Roman"/>
                          <a:ea typeface="Times New Roman"/>
                          <a:cs typeface="Times New Roman"/>
                        </a:rPr>
                      </a:br>
                      <a:r>
                        <a:rPr lang="en-US" sz="2400" b="1" dirty="0" smtClean="0">
                          <a:latin typeface="Times New Roman"/>
                          <a:ea typeface="Times New Roman"/>
                          <a:cs typeface="Times New Roman"/>
                        </a:rPr>
                        <a:t>6.Reuse</a:t>
                      </a:r>
                      <a:r>
                        <a:rPr lang="en-US" sz="2400" b="1" baseline="0" dirty="0" smtClean="0">
                          <a:latin typeface="Times New Roman"/>
                          <a:ea typeface="Times New Roman"/>
                          <a:cs typeface="Times New Roman"/>
                        </a:rPr>
                        <a:t> bottles</a:t>
                      </a:r>
                      <a:endParaRPr lang="ru-RU" sz="2400" b="1" baseline="0" dirty="0" smtClean="0">
                        <a:latin typeface="Times New Roman"/>
                        <a:ea typeface="Times New Roman"/>
                        <a:cs typeface="Times New Roman"/>
                      </a:endParaRPr>
                    </a:p>
                    <a:p>
                      <a:pPr>
                        <a:lnSpc>
                          <a:spcPct val="115000"/>
                        </a:lnSpc>
                        <a:spcAft>
                          <a:spcPts val="0"/>
                        </a:spcAft>
                      </a:pPr>
                      <a:r>
                        <a:rPr lang="ru-RU" sz="2400" b="1" baseline="0" dirty="0" smtClean="0">
                          <a:latin typeface="Times New Roman"/>
                          <a:ea typeface="Times New Roman"/>
                          <a:cs typeface="Times New Roman"/>
                        </a:rPr>
                        <a:t>7.</a:t>
                      </a:r>
                      <a:r>
                        <a:rPr lang="en-US" sz="2400" b="1" baseline="0" dirty="0" smtClean="0">
                          <a:latin typeface="Times New Roman"/>
                          <a:ea typeface="Times New Roman"/>
                          <a:cs typeface="Times New Roman"/>
                        </a:rPr>
                        <a:t>Don’t hurt animals</a:t>
                      </a:r>
                      <a:endParaRPr lang="ru-RU" sz="2400" b="1" dirty="0">
                        <a:latin typeface="Calibri"/>
                        <a:ea typeface="Times New Roman"/>
                        <a:cs typeface="Times New Roman"/>
                      </a:endParaRPr>
                    </a:p>
                  </a:txBody>
                  <a:tcPr marL="47625" marR="47625" marT="47625" marB="47625" anchor="ctr">
                    <a:lnL>
                      <a:noFill/>
                    </a:lnL>
                    <a:lnR>
                      <a:noFill/>
                    </a:lnR>
                    <a:lnT>
                      <a:noFill/>
                    </a:lnT>
                    <a:lnB>
                      <a:noFill/>
                    </a:lnB>
                  </a:tcPr>
                </a:tc>
                <a:tc>
                  <a:txBody>
                    <a:bodyPr/>
                    <a:lstStyle/>
                    <a:p>
                      <a:pPr>
                        <a:lnSpc>
                          <a:spcPct val="115000"/>
                        </a:lnSpc>
                        <a:spcAft>
                          <a:spcPts val="0"/>
                        </a:spcAft>
                      </a:pPr>
                      <a:r>
                        <a:rPr lang="en-US" sz="2400" b="1" dirty="0" smtClean="0">
                          <a:latin typeface="Times New Roman"/>
                          <a:ea typeface="Times New Roman"/>
                          <a:cs typeface="Times New Roman"/>
                        </a:rPr>
                        <a:t>1.</a:t>
                      </a:r>
                      <a:r>
                        <a:rPr lang="ru-RU" sz="2400" b="1" dirty="0" smtClean="0">
                          <a:latin typeface="Times New Roman"/>
                          <a:ea typeface="Times New Roman"/>
                          <a:cs typeface="Times New Roman"/>
                        </a:rPr>
                        <a:t>Береги </a:t>
                      </a:r>
                      <a:r>
                        <a:rPr lang="ru-RU" sz="2400" b="1" dirty="0">
                          <a:latin typeface="Times New Roman"/>
                          <a:ea typeface="Times New Roman"/>
                          <a:cs typeface="Times New Roman"/>
                        </a:rPr>
                        <a:t>природу!</a:t>
                      </a:r>
                      <a:br>
                        <a:rPr lang="ru-RU" sz="2400" b="1" dirty="0">
                          <a:latin typeface="Times New Roman"/>
                          <a:ea typeface="Times New Roman"/>
                          <a:cs typeface="Times New Roman"/>
                        </a:rPr>
                      </a:br>
                      <a:r>
                        <a:rPr lang="en-US" sz="2400" b="1" dirty="0" smtClean="0">
                          <a:latin typeface="Times New Roman"/>
                          <a:ea typeface="Times New Roman"/>
                          <a:cs typeface="Times New Roman"/>
                        </a:rPr>
                        <a:t>2.</a:t>
                      </a:r>
                      <a:r>
                        <a:rPr lang="ru-RU" sz="2400" b="1" dirty="0" smtClean="0">
                          <a:latin typeface="Times New Roman"/>
                          <a:ea typeface="Times New Roman"/>
                          <a:cs typeface="Times New Roman"/>
                        </a:rPr>
                        <a:t>Не </a:t>
                      </a:r>
                      <a:r>
                        <a:rPr lang="ru-RU" sz="2400" b="1" dirty="0">
                          <a:latin typeface="Times New Roman"/>
                          <a:ea typeface="Times New Roman"/>
                          <a:cs typeface="Times New Roman"/>
                        </a:rPr>
                        <a:t>сорить!</a:t>
                      </a:r>
                      <a:br>
                        <a:rPr lang="ru-RU" sz="2400" b="1" dirty="0">
                          <a:latin typeface="Times New Roman"/>
                          <a:ea typeface="Times New Roman"/>
                          <a:cs typeface="Times New Roman"/>
                        </a:rPr>
                      </a:br>
                      <a:r>
                        <a:rPr lang="en-US" sz="2400" b="1" dirty="0" smtClean="0">
                          <a:latin typeface="Times New Roman"/>
                          <a:ea typeface="Times New Roman"/>
                          <a:cs typeface="Times New Roman"/>
                        </a:rPr>
                        <a:t>3</a:t>
                      </a:r>
                      <a:r>
                        <a:rPr lang="ru-RU" sz="2400" b="1" dirty="0" smtClean="0">
                          <a:latin typeface="Times New Roman"/>
                          <a:ea typeface="Times New Roman"/>
                          <a:cs typeface="Times New Roman"/>
                        </a:rPr>
                        <a:t>.Не</a:t>
                      </a:r>
                      <a:r>
                        <a:rPr lang="ru-RU" sz="2400" b="1" baseline="0" dirty="0" smtClean="0">
                          <a:latin typeface="Times New Roman"/>
                          <a:ea typeface="Times New Roman"/>
                          <a:cs typeface="Times New Roman"/>
                        </a:rPr>
                        <a:t> обижай животных!</a:t>
                      </a:r>
                      <a:r>
                        <a:rPr lang="ru-RU" sz="2400" b="1" dirty="0">
                          <a:latin typeface="Times New Roman"/>
                          <a:ea typeface="Times New Roman"/>
                          <a:cs typeface="Times New Roman"/>
                        </a:rPr>
                        <a:t/>
                      </a:r>
                      <a:br>
                        <a:rPr lang="ru-RU" sz="2400" b="1" dirty="0">
                          <a:latin typeface="Times New Roman"/>
                          <a:ea typeface="Times New Roman"/>
                          <a:cs typeface="Times New Roman"/>
                        </a:rPr>
                      </a:br>
                      <a:r>
                        <a:rPr lang="en-US" sz="2400" b="1" dirty="0" smtClean="0">
                          <a:latin typeface="Times New Roman"/>
                          <a:ea typeface="Times New Roman"/>
                          <a:cs typeface="Times New Roman"/>
                        </a:rPr>
                        <a:t>4.</a:t>
                      </a:r>
                      <a:r>
                        <a:rPr lang="ru-RU" sz="2400" b="1" dirty="0" smtClean="0">
                          <a:latin typeface="Times New Roman"/>
                          <a:ea typeface="Times New Roman"/>
                          <a:cs typeface="Times New Roman"/>
                        </a:rPr>
                        <a:t> Используй бутылки повторно!</a:t>
                      </a:r>
                      <a:r>
                        <a:rPr lang="ru-RU" sz="2400" b="1" dirty="0">
                          <a:latin typeface="Times New Roman"/>
                          <a:ea typeface="Times New Roman"/>
                          <a:cs typeface="Times New Roman"/>
                        </a:rPr>
                        <a:t/>
                      </a:r>
                      <a:br>
                        <a:rPr lang="ru-RU" sz="2400" b="1" dirty="0">
                          <a:latin typeface="Times New Roman"/>
                          <a:ea typeface="Times New Roman"/>
                          <a:cs typeface="Times New Roman"/>
                        </a:rPr>
                      </a:br>
                      <a:r>
                        <a:rPr lang="en-US" sz="2400" b="1" dirty="0" smtClean="0">
                          <a:latin typeface="Times New Roman"/>
                          <a:ea typeface="Times New Roman"/>
                          <a:cs typeface="Times New Roman"/>
                        </a:rPr>
                        <a:t>5.</a:t>
                      </a:r>
                      <a:r>
                        <a:rPr lang="ru-RU" sz="2400" b="1" dirty="0" smtClean="0">
                          <a:latin typeface="Times New Roman"/>
                          <a:ea typeface="Times New Roman"/>
                          <a:cs typeface="Times New Roman"/>
                        </a:rPr>
                        <a:t>По </a:t>
                      </a:r>
                      <a:r>
                        <a:rPr lang="ru-RU" sz="2400" b="1" dirty="0">
                          <a:latin typeface="Times New Roman"/>
                          <a:ea typeface="Times New Roman"/>
                          <a:cs typeface="Times New Roman"/>
                        </a:rPr>
                        <a:t>газонам не ходить!</a:t>
                      </a:r>
                      <a:br>
                        <a:rPr lang="ru-RU" sz="2400" b="1" dirty="0">
                          <a:latin typeface="Times New Roman"/>
                          <a:ea typeface="Times New Roman"/>
                          <a:cs typeface="Times New Roman"/>
                        </a:rPr>
                      </a:br>
                      <a:r>
                        <a:rPr lang="en-US" sz="2400" b="1" dirty="0" smtClean="0">
                          <a:latin typeface="Times New Roman"/>
                          <a:ea typeface="Times New Roman"/>
                          <a:cs typeface="Times New Roman"/>
                        </a:rPr>
                        <a:t>6.</a:t>
                      </a:r>
                      <a:r>
                        <a:rPr lang="ru-RU" sz="2400" b="1" dirty="0" smtClean="0">
                          <a:latin typeface="Times New Roman"/>
                          <a:ea typeface="Times New Roman"/>
                          <a:cs typeface="Times New Roman"/>
                        </a:rPr>
                        <a:t>Выгул </a:t>
                      </a:r>
                      <a:r>
                        <a:rPr lang="ru-RU" sz="2400" b="1" dirty="0">
                          <a:latin typeface="Times New Roman"/>
                          <a:ea typeface="Times New Roman"/>
                          <a:cs typeface="Times New Roman"/>
                        </a:rPr>
                        <a:t>собак запрещен</a:t>
                      </a:r>
                      <a:r>
                        <a:rPr lang="en-US" sz="2400" b="1" dirty="0" smtClean="0">
                          <a:latin typeface="Times New Roman"/>
                          <a:ea typeface="Times New Roman"/>
                          <a:cs typeface="Times New Roman"/>
                        </a:rPr>
                        <a:t>.</a:t>
                      </a:r>
                    </a:p>
                    <a:p>
                      <a:pPr>
                        <a:lnSpc>
                          <a:spcPct val="115000"/>
                        </a:lnSpc>
                        <a:spcAft>
                          <a:spcPts val="0"/>
                        </a:spcAft>
                      </a:pPr>
                      <a:r>
                        <a:rPr lang="en-US" sz="2400" b="1" dirty="0" smtClean="0">
                          <a:latin typeface="Times New Roman"/>
                          <a:ea typeface="Times New Roman"/>
                          <a:cs typeface="Times New Roman"/>
                        </a:rPr>
                        <a:t>7.</a:t>
                      </a:r>
                      <a:r>
                        <a:rPr lang="ru-RU" sz="2400" b="1" dirty="0" smtClean="0">
                          <a:latin typeface="Times New Roman"/>
                          <a:ea typeface="Times New Roman"/>
                          <a:cs typeface="Times New Roman"/>
                        </a:rPr>
                        <a:t> Перерабатывайте отходы!</a:t>
                      </a:r>
                      <a:endParaRPr lang="ru-RU" sz="2400" b="1" dirty="0">
                        <a:latin typeface="Calibri"/>
                        <a:ea typeface="Times New Roman"/>
                        <a:cs typeface="Times New Roman"/>
                      </a:endParaRPr>
                    </a:p>
                  </a:txBody>
                  <a:tcPr marL="47625" marR="47625" marT="47625" marB="47625"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609600"/>
          <a:ext cx="6553200" cy="5699760"/>
        </p:xfrm>
        <a:graphic>
          <a:graphicData uri="http://schemas.openxmlformats.org/drawingml/2006/table">
            <a:tbl>
              <a:tblPr firstRow="1" bandRow="1">
                <a:tableStyleId>{5C22544A-7EE6-4342-B048-85BDC9FD1C3A}</a:tableStyleId>
              </a:tblPr>
              <a:tblGrid>
                <a:gridCol w="546100"/>
                <a:gridCol w="546100"/>
                <a:gridCol w="546100"/>
                <a:gridCol w="546100"/>
                <a:gridCol w="546100"/>
                <a:gridCol w="546100"/>
                <a:gridCol w="546100"/>
                <a:gridCol w="546100"/>
                <a:gridCol w="546100"/>
                <a:gridCol w="546100"/>
                <a:gridCol w="546100"/>
                <a:gridCol w="546100"/>
              </a:tblGrid>
              <a:tr h="471055">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N</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V</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I</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R</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O</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N</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M</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N</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T</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Q</a:t>
                      </a:r>
                      <a:endParaRPr lang="ru-RU" sz="2800" b="1" dirty="0">
                        <a:solidFill>
                          <a:schemeClr val="tx1"/>
                        </a:solidFill>
                        <a:latin typeface="Arial" pitchFamily="34" charset="0"/>
                        <a:cs typeface="Arial" pitchFamily="34" charset="0"/>
                      </a:endParaRPr>
                    </a:p>
                  </a:txBody>
                  <a:tcPr>
                    <a:solidFill>
                      <a:srgbClr val="FFFF00"/>
                    </a:solidFill>
                  </a:tcPr>
                </a:tc>
              </a:tr>
              <a:tr h="471055">
                <a:tc>
                  <a:txBody>
                    <a:bodyPr/>
                    <a:lstStyle/>
                    <a:p>
                      <a:pPr algn="ctr"/>
                      <a:r>
                        <a:rPr lang="en-US" sz="2800" b="1" dirty="0" smtClean="0">
                          <a:solidFill>
                            <a:schemeClr val="tx1"/>
                          </a:solidFill>
                          <a:latin typeface="Arial" pitchFamily="34" charset="0"/>
                          <a:cs typeface="Arial" pitchFamily="34" charset="0"/>
                        </a:rPr>
                        <a:t>W</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T</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R</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L</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P</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R</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O</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T</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C</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T</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A</a:t>
                      </a:r>
                      <a:endParaRPr lang="ru-RU" sz="2800" b="1" dirty="0">
                        <a:solidFill>
                          <a:schemeClr val="tx1"/>
                        </a:solidFill>
                        <a:latin typeface="Arial" pitchFamily="34" charset="0"/>
                        <a:cs typeface="Arial" pitchFamily="34" charset="0"/>
                      </a:endParaRPr>
                    </a:p>
                  </a:txBody>
                  <a:tcPr>
                    <a:solidFill>
                      <a:srgbClr val="FFFF00"/>
                    </a:solidFill>
                  </a:tcPr>
                </a:tc>
              </a:tr>
              <a:tr h="471055">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Y</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U</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M</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R</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V</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I</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P</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X</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C</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Z</a:t>
                      </a:r>
                      <a:endParaRPr lang="ru-RU" sz="2800" b="1" dirty="0">
                        <a:solidFill>
                          <a:schemeClr val="tx1"/>
                        </a:solidFill>
                        <a:latin typeface="Arial" pitchFamily="34" charset="0"/>
                        <a:cs typeface="Arial" pitchFamily="34" charset="0"/>
                      </a:endParaRPr>
                    </a:p>
                  </a:txBody>
                  <a:tcPr>
                    <a:solidFill>
                      <a:srgbClr val="FFFF00"/>
                    </a:solidFill>
                  </a:tcPr>
                </a:tc>
              </a:tr>
              <a:tr h="471055">
                <a:tc>
                  <a:txBody>
                    <a:bodyPr/>
                    <a:lstStyle/>
                    <a:p>
                      <a:pPr algn="ctr"/>
                      <a:r>
                        <a:rPr lang="en-US" sz="2800" b="1" dirty="0" smtClean="0">
                          <a:solidFill>
                            <a:schemeClr val="tx1"/>
                          </a:solidFill>
                          <a:latin typeface="Arial" pitchFamily="34" charset="0"/>
                          <a:cs typeface="Arial" pitchFamily="34" charset="0"/>
                        </a:rPr>
                        <a:t>A</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V</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C</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Z</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R</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U</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S</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Y</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B</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x</a:t>
                      </a:r>
                      <a:endParaRPr lang="ru-RU" sz="2800" b="1" dirty="0">
                        <a:solidFill>
                          <a:schemeClr val="tx1"/>
                        </a:solidFill>
                        <a:latin typeface="Arial" pitchFamily="34" charset="0"/>
                        <a:cs typeface="Arial" pitchFamily="34" charset="0"/>
                      </a:endParaRPr>
                    </a:p>
                  </a:txBody>
                  <a:tcPr>
                    <a:solidFill>
                      <a:srgbClr val="FFFF00"/>
                    </a:solidFill>
                  </a:tcPr>
                </a:tc>
              </a:tr>
              <a:tr h="471055">
                <a:tc>
                  <a:txBody>
                    <a:bodyPr/>
                    <a:lstStyle/>
                    <a:p>
                      <a:pPr algn="ctr"/>
                      <a:r>
                        <a:rPr lang="en-US" sz="2800" b="1" dirty="0" smtClean="0">
                          <a:solidFill>
                            <a:schemeClr val="tx1"/>
                          </a:solidFill>
                          <a:latin typeface="Arial" pitchFamily="34" charset="0"/>
                          <a:cs typeface="Arial" pitchFamily="34" charset="0"/>
                        </a:rPr>
                        <a:t>R</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Z</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Y</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T</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V</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D</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O</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A</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Z</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C</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I</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R</a:t>
                      </a:r>
                      <a:endParaRPr lang="ru-RU" sz="2800" b="1" dirty="0">
                        <a:solidFill>
                          <a:schemeClr val="tx1"/>
                        </a:solidFill>
                        <a:latin typeface="Arial" pitchFamily="34" charset="0"/>
                        <a:cs typeface="Arial" pitchFamily="34" charset="0"/>
                      </a:endParaRPr>
                    </a:p>
                  </a:txBody>
                  <a:tcPr>
                    <a:solidFill>
                      <a:srgbClr val="FFFF00"/>
                    </a:solidFill>
                  </a:tcPr>
                </a:tc>
              </a:tr>
              <a:tr h="471055">
                <a:tc>
                  <a:txBody>
                    <a:bodyPr/>
                    <a:lstStyle/>
                    <a:p>
                      <a:pPr algn="ctr"/>
                      <a:r>
                        <a:rPr lang="en-US" sz="2800" b="1" dirty="0" smtClean="0">
                          <a:solidFill>
                            <a:schemeClr val="tx1"/>
                          </a:solidFill>
                          <a:latin typeface="Arial" pitchFamily="34" charset="0"/>
                          <a:cs typeface="Arial" pitchFamily="34" charset="0"/>
                        </a:rPr>
                        <a:t>T</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N</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C</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R</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K</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U</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I</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P</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B</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I</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U</a:t>
                      </a:r>
                      <a:endParaRPr lang="ru-RU" sz="2800" b="1" dirty="0">
                        <a:solidFill>
                          <a:schemeClr val="tx1"/>
                        </a:solidFill>
                        <a:latin typeface="Arial" pitchFamily="34" charset="0"/>
                        <a:cs typeface="Arial" pitchFamily="34" charset="0"/>
                      </a:endParaRPr>
                    </a:p>
                  </a:txBody>
                  <a:tcPr>
                    <a:solidFill>
                      <a:srgbClr val="FFFF00"/>
                    </a:solidFill>
                  </a:tcPr>
                </a:tc>
              </a:tr>
              <a:tr h="471055">
                <a:tc>
                  <a:txBody>
                    <a:bodyPr/>
                    <a:lstStyle/>
                    <a:p>
                      <a:pPr algn="ctr"/>
                      <a:r>
                        <a:rPr lang="en-US" sz="2800" b="1" dirty="0" smtClean="0">
                          <a:solidFill>
                            <a:schemeClr val="tx1"/>
                          </a:solidFill>
                          <a:latin typeface="Arial" pitchFamily="34" charset="0"/>
                          <a:cs typeface="Arial" pitchFamily="34" charset="0"/>
                        </a:rPr>
                        <a:t>H</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O</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L</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H</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J</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C</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Y</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I</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P</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V</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B</a:t>
                      </a:r>
                      <a:endParaRPr lang="ru-RU" sz="2800" b="1" dirty="0">
                        <a:solidFill>
                          <a:schemeClr val="tx1"/>
                        </a:solidFill>
                        <a:latin typeface="Arial" pitchFamily="34" charset="0"/>
                        <a:cs typeface="Arial" pitchFamily="34" charset="0"/>
                      </a:endParaRPr>
                    </a:p>
                  </a:txBody>
                  <a:tcPr>
                    <a:solidFill>
                      <a:srgbClr val="FFFF00"/>
                    </a:solidFill>
                  </a:tcPr>
                </a:tc>
              </a:tr>
              <a:tr h="471055">
                <a:tc>
                  <a:txBody>
                    <a:bodyPr/>
                    <a:lstStyle/>
                    <a:p>
                      <a:pPr algn="ctr"/>
                      <a:r>
                        <a:rPr lang="en-US" sz="2800" b="1" dirty="0" smtClean="0">
                          <a:solidFill>
                            <a:schemeClr val="tx1"/>
                          </a:solidFill>
                          <a:latin typeface="Arial" pitchFamily="34" charset="0"/>
                          <a:cs typeface="Arial" pitchFamily="34" charset="0"/>
                        </a:rPr>
                        <a:t>G</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P</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F</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M</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A</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C</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N</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L</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H</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B</a:t>
                      </a:r>
                      <a:endParaRPr lang="ru-RU" sz="2800" b="1" dirty="0">
                        <a:solidFill>
                          <a:schemeClr val="tx1"/>
                        </a:solidFill>
                        <a:latin typeface="Arial" pitchFamily="34" charset="0"/>
                        <a:cs typeface="Arial" pitchFamily="34" charset="0"/>
                      </a:endParaRPr>
                    </a:p>
                  </a:txBody>
                  <a:tcPr>
                    <a:solidFill>
                      <a:srgbClr val="FFFF00"/>
                    </a:solidFill>
                  </a:tcPr>
                </a:tc>
              </a:tr>
              <a:tr h="471055">
                <a:tc>
                  <a:txBody>
                    <a:bodyPr/>
                    <a:lstStyle/>
                    <a:p>
                      <a:pPr algn="ctr"/>
                      <a:r>
                        <a:rPr lang="en-US" sz="2800" b="1" dirty="0" smtClean="0">
                          <a:solidFill>
                            <a:schemeClr val="tx1"/>
                          </a:solidFill>
                          <a:latin typeface="Arial" pitchFamily="34" charset="0"/>
                          <a:cs typeface="Arial" pitchFamily="34" charset="0"/>
                        </a:rPr>
                        <a:t>Y</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M</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N</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Y</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I</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K</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G</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F</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D</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S</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I</a:t>
                      </a:r>
                      <a:endParaRPr lang="ru-RU" sz="2800" b="1" dirty="0">
                        <a:solidFill>
                          <a:schemeClr val="tx1"/>
                        </a:solidFill>
                        <a:latin typeface="Arial" pitchFamily="34" charset="0"/>
                        <a:cs typeface="Arial" pitchFamily="34" charset="0"/>
                      </a:endParaRPr>
                    </a:p>
                  </a:txBody>
                  <a:tcPr>
                    <a:solidFill>
                      <a:srgbClr val="FFFF00"/>
                    </a:solidFill>
                  </a:tcPr>
                </a:tc>
              </a:tr>
              <a:tr h="471055">
                <a:tc>
                  <a:txBody>
                    <a:bodyPr/>
                    <a:lstStyle/>
                    <a:p>
                      <a:pPr algn="ctr"/>
                      <a:r>
                        <a:rPr lang="en-US" sz="2800" b="1" dirty="0" smtClean="0">
                          <a:solidFill>
                            <a:schemeClr val="tx1"/>
                          </a:solidFill>
                          <a:latin typeface="Arial" pitchFamily="34" charset="0"/>
                          <a:cs typeface="Arial" pitchFamily="34" charset="0"/>
                        </a:rPr>
                        <a:t>L</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I</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T</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T</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E</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R</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X</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B</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Q</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W</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R</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S</a:t>
                      </a:r>
                      <a:endParaRPr lang="ru-RU" sz="2800" b="1" dirty="0">
                        <a:solidFill>
                          <a:schemeClr val="tx1"/>
                        </a:solidFill>
                        <a:latin typeface="Arial" pitchFamily="34" charset="0"/>
                        <a:cs typeface="Arial" pitchFamily="34" charset="0"/>
                      </a:endParaRPr>
                    </a:p>
                  </a:txBody>
                  <a:tcPr>
                    <a:solidFill>
                      <a:srgbClr val="FFFF00"/>
                    </a:solidFill>
                  </a:tcPr>
                </a:tc>
              </a:tr>
              <a:tr h="471055">
                <a:tc>
                  <a:txBody>
                    <a:bodyPr/>
                    <a:lstStyle/>
                    <a:p>
                      <a:pPr algn="ctr"/>
                      <a:r>
                        <a:rPr lang="en-US" sz="2800" b="1" dirty="0" smtClean="0">
                          <a:solidFill>
                            <a:schemeClr val="tx1"/>
                          </a:solidFill>
                          <a:latin typeface="Arial" pitchFamily="34" charset="0"/>
                          <a:cs typeface="Arial" pitchFamily="34" charset="0"/>
                        </a:rPr>
                        <a:t>A</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Q</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P</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O</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L</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L</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U</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T</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I</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O</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N</a:t>
                      </a:r>
                      <a:endParaRPr lang="ru-RU" sz="2800" b="1" dirty="0">
                        <a:solidFill>
                          <a:schemeClr val="tx1"/>
                        </a:solidFill>
                        <a:latin typeface="Arial" pitchFamily="34" charset="0"/>
                        <a:cs typeface="Arial" pitchFamily="34" charset="0"/>
                      </a:endParaRPr>
                    </a:p>
                  </a:txBody>
                  <a:tcPr>
                    <a:solidFill>
                      <a:srgbClr val="FFFF00"/>
                    </a:solidFill>
                  </a:tcPr>
                </a:tc>
                <a:tc>
                  <a:txBody>
                    <a:bodyPr/>
                    <a:lstStyle/>
                    <a:p>
                      <a:pPr algn="ctr"/>
                      <a:r>
                        <a:rPr lang="en-US" sz="2800" b="1" dirty="0" smtClean="0">
                          <a:solidFill>
                            <a:schemeClr val="tx1"/>
                          </a:solidFill>
                          <a:latin typeface="Arial" pitchFamily="34" charset="0"/>
                          <a:cs typeface="Arial" pitchFamily="34" charset="0"/>
                        </a:rPr>
                        <a:t>H</a:t>
                      </a:r>
                      <a:endParaRPr lang="ru-RU" sz="2800" b="1" dirty="0">
                        <a:solidFill>
                          <a:schemeClr val="tx1"/>
                        </a:solidFill>
                        <a:latin typeface="Arial" pitchFamily="34" charset="0"/>
                        <a:cs typeface="Arial" pitchFamily="34" charset="0"/>
                      </a:endParaRPr>
                    </a:p>
                  </a:txBody>
                  <a:tcPr>
                    <a:solidFill>
                      <a:srgbClr val="FFFF00"/>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371600" y="685800"/>
          <a:ext cx="6553200" cy="5699760"/>
        </p:xfrm>
        <a:graphic>
          <a:graphicData uri="http://schemas.openxmlformats.org/drawingml/2006/table">
            <a:tbl>
              <a:tblPr firstRow="1" bandRow="1">
                <a:tableStyleId>{5C22544A-7EE6-4342-B048-85BDC9FD1C3A}</a:tableStyleId>
              </a:tblPr>
              <a:tblGrid>
                <a:gridCol w="546100"/>
                <a:gridCol w="546100"/>
                <a:gridCol w="546100"/>
                <a:gridCol w="546100"/>
                <a:gridCol w="546100"/>
                <a:gridCol w="546100"/>
                <a:gridCol w="546100"/>
                <a:gridCol w="546100"/>
                <a:gridCol w="546100"/>
                <a:gridCol w="546100"/>
                <a:gridCol w="546100"/>
                <a:gridCol w="546100"/>
              </a:tblGrid>
              <a:tr h="137160">
                <a:tc>
                  <a:txBody>
                    <a:bodyPr/>
                    <a:lstStyle/>
                    <a:p>
                      <a:pPr algn="ctr"/>
                      <a:r>
                        <a:rPr lang="en-US" sz="2800" b="1" dirty="0" smtClean="0">
                          <a:solidFill>
                            <a:srgbClr val="FF0000"/>
                          </a:solidFill>
                          <a:latin typeface="Arial" pitchFamily="34" charset="0"/>
                          <a:cs typeface="Arial" pitchFamily="34" charset="0"/>
                        </a:rPr>
                        <a:t>E</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N</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V</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I</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R</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O</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N</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M</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E</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N</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T</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chemeClr val="tx1"/>
                          </a:solidFill>
                          <a:latin typeface="Arial" pitchFamily="34" charset="0"/>
                          <a:cs typeface="Arial" pitchFamily="34" charset="0"/>
                        </a:rPr>
                        <a:t>Q</a:t>
                      </a:r>
                      <a:endParaRPr lang="ru-RU" sz="2800" b="1" dirty="0">
                        <a:solidFill>
                          <a:schemeClr val="tx1"/>
                        </a:solidFill>
                        <a:latin typeface="Arial" pitchFamily="34" charset="0"/>
                        <a:cs typeface="Arial" pitchFamily="34" charset="0"/>
                      </a:endParaRPr>
                    </a:p>
                  </a:txBody>
                  <a:tcPr>
                    <a:solidFill>
                      <a:srgbClr val="FFFF66"/>
                    </a:solidFill>
                  </a:tcPr>
                </a:tc>
              </a:tr>
              <a:tr h="471055">
                <a:tc>
                  <a:txBody>
                    <a:bodyPr/>
                    <a:lstStyle/>
                    <a:p>
                      <a:pPr algn="ctr"/>
                      <a:r>
                        <a:rPr lang="en-US" sz="2800" b="1" dirty="0" smtClean="0">
                          <a:latin typeface="Arial" pitchFamily="34" charset="0"/>
                          <a:cs typeface="Arial" pitchFamily="34" charset="0"/>
                        </a:rPr>
                        <a:t>W</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T</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R</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L</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P</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R</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O</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T</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E</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C</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T</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A</a:t>
                      </a:r>
                      <a:endParaRPr lang="ru-RU" sz="2800" b="1" dirty="0">
                        <a:latin typeface="Arial" pitchFamily="34" charset="0"/>
                        <a:cs typeface="Arial" pitchFamily="34" charset="0"/>
                      </a:endParaRPr>
                    </a:p>
                  </a:txBody>
                  <a:tcPr>
                    <a:solidFill>
                      <a:srgbClr val="FFFF66"/>
                    </a:solidFill>
                  </a:tcPr>
                </a:tc>
              </a:tr>
              <a:tr h="471055">
                <a:tc>
                  <a:txBody>
                    <a:bodyPr/>
                    <a:lstStyle/>
                    <a:p>
                      <a:pPr algn="ctr"/>
                      <a:r>
                        <a:rPr lang="en-US" sz="2800" b="1" dirty="0" smtClean="0">
                          <a:solidFill>
                            <a:srgbClr val="FF0000"/>
                          </a:solidFill>
                          <a:latin typeface="Arial" pitchFamily="34" charset="0"/>
                          <a:cs typeface="Arial" pitchFamily="34" charset="0"/>
                        </a:rPr>
                        <a:t>E</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Y</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E</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U</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M</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R</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V</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I</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P</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X</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C</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Z</a:t>
                      </a:r>
                      <a:endParaRPr lang="ru-RU" sz="2800" b="1" dirty="0">
                        <a:latin typeface="Arial" pitchFamily="34" charset="0"/>
                        <a:cs typeface="Arial" pitchFamily="34" charset="0"/>
                      </a:endParaRPr>
                    </a:p>
                  </a:txBody>
                  <a:tcPr>
                    <a:solidFill>
                      <a:srgbClr val="FFFF66"/>
                    </a:solidFill>
                  </a:tcPr>
                </a:tc>
              </a:tr>
              <a:tr h="471055">
                <a:tc>
                  <a:txBody>
                    <a:bodyPr/>
                    <a:lstStyle/>
                    <a:p>
                      <a:pPr algn="ctr"/>
                      <a:r>
                        <a:rPr lang="en-US" sz="2800" b="1" dirty="0" smtClean="0">
                          <a:solidFill>
                            <a:srgbClr val="FF0000"/>
                          </a:solidFill>
                          <a:latin typeface="Arial" pitchFamily="34" charset="0"/>
                          <a:cs typeface="Arial" pitchFamily="34" charset="0"/>
                        </a:rPr>
                        <a:t>A</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V</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C</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Z</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R</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E</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U</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S</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E</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Y</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B</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x</a:t>
                      </a:r>
                      <a:endParaRPr lang="ru-RU" sz="2800" b="1" dirty="0">
                        <a:latin typeface="Arial" pitchFamily="34" charset="0"/>
                        <a:cs typeface="Arial" pitchFamily="34" charset="0"/>
                      </a:endParaRPr>
                    </a:p>
                  </a:txBody>
                  <a:tcPr>
                    <a:solidFill>
                      <a:srgbClr val="FFFF66"/>
                    </a:solidFill>
                  </a:tcPr>
                </a:tc>
              </a:tr>
              <a:tr h="471055">
                <a:tc>
                  <a:txBody>
                    <a:bodyPr/>
                    <a:lstStyle/>
                    <a:p>
                      <a:pPr algn="ctr"/>
                      <a:r>
                        <a:rPr lang="en-US" sz="2800" b="1" dirty="0" smtClean="0">
                          <a:solidFill>
                            <a:srgbClr val="FF0000"/>
                          </a:solidFill>
                          <a:latin typeface="Arial" pitchFamily="34" charset="0"/>
                          <a:cs typeface="Arial" pitchFamily="34" charset="0"/>
                        </a:rPr>
                        <a:t>R</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Z</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Y</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T</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V</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D</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O</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A</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Z</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C</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I</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R</a:t>
                      </a:r>
                      <a:endParaRPr lang="ru-RU" sz="2800" b="1" dirty="0">
                        <a:solidFill>
                          <a:srgbClr val="FF0000"/>
                        </a:solidFill>
                        <a:latin typeface="Arial" pitchFamily="34" charset="0"/>
                        <a:cs typeface="Arial" pitchFamily="34" charset="0"/>
                      </a:endParaRPr>
                    </a:p>
                  </a:txBody>
                  <a:tcPr>
                    <a:solidFill>
                      <a:srgbClr val="FFFF66"/>
                    </a:solidFill>
                  </a:tcPr>
                </a:tc>
              </a:tr>
              <a:tr h="471055">
                <a:tc>
                  <a:txBody>
                    <a:bodyPr/>
                    <a:lstStyle/>
                    <a:p>
                      <a:pPr algn="ctr"/>
                      <a:r>
                        <a:rPr lang="en-US" sz="2800" b="1" dirty="0" smtClean="0">
                          <a:solidFill>
                            <a:srgbClr val="FF0000"/>
                          </a:solidFill>
                          <a:latin typeface="Arial" pitchFamily="34" charset="0"/>
                          <a:cs typeface="Arial" pitchFamily="34" charset="0"/>
                        </a:rPr>
                        <a:t>T</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N</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C</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R</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K</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U</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I</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P</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B</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I</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E</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U</a:t>
                      </a:r>
                      <a:endParaRPr lang="ru-RU" sz="2800" b="1" dirty="0">
                        <a:solidFill>
                          <a:srgbClr val="FF0000"/>
                        </a:solidFill>
                        <a:latin typeface="Arial" pitchFamily="34" charset="0"/>
                        <a:cs typeface="Arial" pitchFamily="34" charset="0"/>
                      </a:endParaRPr>
                    </a:p>
                  </a:txBody>
                  <a:tcPr>
                    <a:solidFill>
                      <a:srgbClr val="FFFF66"/>
                    </a:solidFill>
                  </a:tcPr>
                </a:tc>
              </a:tr>
              <a:tr h="471055">
                <a:tc>
                  <a:txBody>
                    <a:bodyPr/>
                    <a:lstStyle/>
                    <a:p>
                      <a:pPr algn="ctr"/>
                      <a:r>
                        <a:rPr lang="en-US" sz="2800" b="1" dirty="0" smtClean="0">
                          <a:solidFill>
                            <a:srgbClr val="FF0000"/>
                          </a:solidFill>
                          <a:latin typeface="Arial" pitchFamily="34" charset="0"/>
                          <a:cs typeface="Arial" pitchFamily="34" charset="0"/>
                        </a:rPr>
                        <a:t>H</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O</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L</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H</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J</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C</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Y</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E</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I</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P</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V</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B</a:t>
                      </a:r>
                      <a:endParaRPr lang="ru-RU" sz="2800" b="1" dirty="0">
                        <a:solidFill>
                          <a:srgbClr val="FF0000"/>
                        </a:solidFill>
                        <a:latin typeface="Arial" pitchFamily="34" charset="0"/>
                        <a:cs typeface="Arial" pitchFamily="34" charset="0"/>
                      </a:endParaRPr>
                    </a:p>
                  </a:txBody>
                  <a:tcPr>
                    <a:solidFill>
                      <a:srgbClr val="FFFF66"/>
                    </a:solidFill>
                  </a:tcPr>
                </a:tc>
              </a:tr>
              <a:tr h="471055">
                <a:tc>
                  <a:txBody>
                    <a:bodyPr/>
                    <a:lstStyle/>
                    <a:p>
                      <a:pPr algn="ctr"/>
                      <a:r>
                        <a:rPr lang="en-US" sz="2800" b="1" dirty="0" smtClean="0">
                          <a:latin typeface="Arial" pitchFamily="34" charset="0"/>
                          <a:cs typeface="Arial" pitchFamily="34" charset="0"/>
                        </a:rPr>
                        <a:t>G</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P</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E</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F</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M</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E</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A</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C</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N</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L</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H</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B</a:t>
                      </a:r>
                      <a:endParaRPr lang="ru-RU" sz="2800" b="1" dirty="0">
                        <a:solidFill>
                          <a:srgbClr val="FF0000"/>
                        </a:solidFill>
                        <a:latin typeface="Arial" pitchFamily="34" charset="0"/>
                        <a:cs typeface="Arial" pitchFamily="34" charset="0"/>
                      </a:endParaRPr>
                    </a:p>
                  </a:txBody>
                  <a:tcPr>
                    <a:solidFill>
                      <a:srgbClr val="FFFF66"/>
                    </a:solidFill>
                  </a:tcPr>
                </a:tc>
              </a:tr>
              <a:tr h="471055">
                <a:tc>
                  <a:txBody>
                    <a:bodyPr/>
                    <a:lstStyle/>
                    <a:p>
                      <a:pPr algn="ctr"/>
                      <a:r>
                        <a:rPr lang="en-US" sz="2800" b="1" dirty="0" smtClean="0">
                          <a:latin typeface="Arial" pitchFamily="34" charset="0"/>
                          <a:cs typeface="Arial" pitchFamily="34" charset="0"/>
                        </a:rPr>
                        <a:t>Y</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E</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M</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N</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Y</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I</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K</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G</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F</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D</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S</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I</a:t>
                      </a:r>
                      <a:endParaRPr lang="ru-RU" sz="2800" b="1" dirty="0">
                        <a:solidFill>
                          <a:srgbClr val="FF0000"/>
                        </a:solidFill>
                        <a:latin typeface="Arial" pitchFamily="34" charset="0"/>
                        <a:cs typeface="Arial" pitchFamily="34" charset="0"/>
                      </a:endParaRPr>
                    </a:p>
                  </a:txBody>
                  <a:tcPr>
                    <a:solidFill>
                      <a:srgbClr val="FFFF66"/>
                    </a:solidFill>
                  </a:tcPr>
                </a:tc>
              </a:tr>
              <a:tr h="471055">
                <a:tc>
                  <a:txBody>
                    <a:bodyPr/>
                    <a:lstStyle/>
                    <a:p>
                      <a:pPr algn="ctr"/>
                      <a:r>
                        <a:rPr lang="en-US" sz="2800" b="1" dirty="0" smtClean="0">
                          <a:solidFill>
                            <a:srgbClr val="FF0000"/>
                          </a:solidFill>
                          <a:latin typeface="Arial" pitchFamily="34" charset="0"/>
                          <a:cs typeface="Arial" pitchFamily="34" charset="0"/>
                        </a:rPr>
                        <a:t>L</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I</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T</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T</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E</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R</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X</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B</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Q</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W</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R</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S</a:t>
                      </a:r>
                      <a:endParaRPr lang="ru-RU" sz="2800" b="1" dirty="0">
                        <a:solidFill>
                          <a:srgbClr val="FF0000"/>
                        </a:solidFill>
                        <a:latin typeface="Arial" pitchFamily="34" charset="0"/>
                        <a:cs typeface="Arial" pitchFamily="34" charset="0"/>
                      </a:endParaRPr>
                    </a:p>
                  </a:txBody>
                  <a:tcPr>
                    <a:solidFill>
                      <a:srgbClr val="FFFF66"/>
                    </a:solidFill>
                  </a:tcPr>
                </a:tc>
              </a:tr>
              <a:tr h="471055">
                <a:tc>
                  <a:txBody>
                    <a:bodyPr/>
                    <a:lstStyle/>
                    <a:p>
                      <a:pPr algn="ctr"/>
                      <a:r>
                        <a:rPr lang="en-US" sz="2800" b="1" dirty="0" smtClean="0">
                          <a:latin typeface="Arial" pitchFamily="34" charset="0"/>
                          <a:cs typeface="Arial" pitchFamily="34" charset="0"/>
                        </a:rPr>
                        <a:t>A</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latin typeface="Arial" pitchFamily="34" charset="0"/>
                          <a:cs typeface="Arial" pitchFamily="34" charset="0"/>
                        </a:rPr>
                        <a:t>Q</a:t>
                      </a:r>
                      <a:endParaRPr lang="ru-RU" sz="2800" b="1" dirty="0">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P</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O</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L</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L</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U</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T</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I</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O</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N</a:t>
                      </a:r>
                      <a:endParaRPr lang="ru-RU" sz="2800" b="1" dirty="0">
                        <a:solidFill>
                          <a:srgbClr val="FF0000"/>
                        </a:solidFill>
                        <a:latin typeface="Arial" pitchFamily="34" charset="0"/>
                        <a:cs typeface="Arial" pitchFamily="34" charset="0"/>
                      </a:endParaRPr>
                    </a:p>
                  </a:txBody>
                  <a:tcPr>
                    <a:solidFill>
                      <a:srgbClr val="FFFF66"/>
                    </a:solidFill>
                  </a:tcPr>
                </a:tc>
                <a:tc>
                  <a:txBody>
                    <a:bodyPr/>
                    <a:lstStyle/>
                    <a:p>
                      <a:pPr algn="ctr"/>
                      <a:r>
                        <a:rPr lang="en-US" sz="2800" b="1" dirty="0" smtClean="0">
                          <a:solidFill>
                            <a:srgbClr val="FF0000"/>
                          </a:solidFill>
                          <a:latin typeface="Arial" pitchFamily="34" charset="0"/>
                          <a:cs typeface="Arial" pitchFamily="34" charset="0"/>
                        </a:rPr>
                        <a:t>H</a:t>
                      </a:r>
                      <a:endParaRPr lang="ru-RU" sz="2800" b="1" dirty="0">
                        <a:solidFill>
                          <a:srgbClr val="FF0000"/>
                        </a:solidFill>
                        <a:latin typeface="Arial" pitchFamily="34" charset="0"/>
                        <a:cs typeface="Arial" pitchFamily="34" charset="0"/>
                      </a:endParaRPr>
                    </a:p>
                  </a:txBody>
                  <a:tcPr>
                    <a:solidFill>
                      <a:srgbClr val="FFFF66"/>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72327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Giants in danger</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Elephants need a lot of water. Grown-ups drink as much as 50 gallons (189 liters) a day. The animals use water in other ways as well. After they have had enough to drink, they fill their trunks (</a:t>
            </a:r>
            <a:r>
              <a:rPr kumimoji="0" lang="ru-RU"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хоботы</a:t>
            </a: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and spray their bodies. The showers cool the elephants. Leaving the water hole, the elephants join small family groups resting under the trees. Elephants rest only during the hottest part of the day and for a few hours each night. The rest of the time, they eat. In fact, elephants spend about 16 hours a day eating.</a:t>
            </a:r>
            <a:b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Today, many elephants in Africa are dying because they do not have enough to eat or to drink and because they do not have enough space to live in.</a:t>
            </a:r>
            <a:b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Hunters kill thousands of elephants every year. Some kill them for meat. But most kill elephants for their ivory tusks (</a:t>
            </a:r>
            <a:r>
              <a:rPr kumimoji="0" lang="ru-RU"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бивни</a:t>
            </a: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b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Most of elephants have gone to national parks. There are too many animals there. As a result, the elephants do not have enough grass and leaves to eat. </a:t>
            </a:r>
            <a:b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All these problems have greatly reduced (</a:t>
            </a:r>
            <a:r>
              <a:rPr kumimoji="0" lang="ru-RU"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сократили</a:t>
            </a: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the number of elephants in Africa. Specialists think that only two million elephants live on the planet today. </a:t>
            </a:r>
            <a:b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Maybe some day you will help to find a way to save them.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609599" y="457200"/>
          <a:ext cx="7772401" cy="1113790"/>
        </p:xfrm>
        <a:graphic>
          <a:graphicData uri="http://schemas.openxmlformats.org/drawingml/2006/table">
            <a:tbl>
              <a:tblPr/>
              <a:tblGrid>
                <a:gridCol w="1608725"/>
                <a:gridCol w="2798064"/>
                <a:gridCol w="3365612"/>
              </a:tblGrid>
              <a:tr h="556895">
                <a:tc>
                  <a:txBody>
                    <a:bodyPr/>
                    <a:lstStyle/>
                    <a:p>
                      <a:pPr marL="76200" algn="ctr">
                        <a:lnSpc>
                          <a:spcPct val="115000"/>
                        </a:lnSpc>
                        <a:spcAft>
                          <a:spcPts val="1000"/>
                        </a:spcAft>
                      </a:pPr>
                      <a:r>
                        <a:rPr lang="en-US" sz="2400" b="1" dirty="0" smtClean="0">
                          <a:latin typeface="Times New Roman"/>
                          <a:ea typeface="Times New Roman"/>
                          <a:cs typeface="Times New Roman"/>
                        </a:rPr>
                        <a:t>t</a:t>
                      </a:r>
                      <a:r>
                        <a:rPr lang="ru-RU" sz="2400" b="1" dirty="0" err="1" smtClean="0">
                          <a:latin typeface="Times New Roman"/>
                          <a:ea typeface="Times New Roman"/>
                          <a:cs typeface="Times New Roman"/>
                        </a:rPr>
                        <a:t>hrow</a:t>
                      </a:r>
                      <a:endParaRPr lang="ru-RU" sz="2400" b="1" dirty="0">
                        <a:latin typeface="Calibri"/>
                        <a:ea typeface="Times New Roman"/>
                        <a:cs typeface="Times New Roman"/>
                      </a:endParaRPr>
                    </a:p>
                  </a:txBody>
                  <a:tcPr marL="6350" marR="63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1104900" algn="ctr">
                        <a:lnSpc>
                          <a:spcPct val="115000"/>
                        </a:lnSpc>
                        <a:spcAft>
                          <a:spcPts val="1000"/>
                        </a:spcAft>
                      </a:pPr>
                      <a:r>
                        <a:rPr lang="ru-RU" sz="2400" b="1" dirty="0">
                          <a:latin typeface="Times New Roman"/>
                          <a:ea typeface="Times New Roman"/>
                          <a:cs typeface="Times New Roman"/>
                        </a:rPr>
                        <a:t>protect</a:t>
                      </a:r>
                      <a:endParaRPr lang="ru-RU" sz="2400" b="1" dirty="0">
                        <a:latin typeface="Calibri"/>
                        <a:ea typeface="Times New Roman"/>
                        <a:cs typeface="Times New Roman"/>
                      </a:endParaRPr>
                    </a:p>
                  </a:txBody>
                  <a:tcPr marL="6350" marR="63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825500" algn="ctr">
                        <a:lnSpc>
                          <a:spcPct val="115000"/>
                        </a:lnSpc>
                        <a:spcAft>
                          <a:spcPts val="1000"/>
                        </a:spcAft>
                      </a:pPr>
                      <a:r>
                        <a:rPr lang="ru-RU" sz="2400" b="1">
                          <a:latin typeface="Times New Roman"/>
                          <a:ea typeface="Times New Roman"/>
                          <a:cs typeface="Times New Roman"/>
                        </a:rPr>
                        <a:t>water</a:t>
                      </a:r>
                      <a:endParaRPr lang="ru-RU" sz="2400" b="1">
                        <a:latin typeface="Calibri"/>
                        <a:ea typeface="Times New Roman"/>
                        <a:cs typeface="Times New Roman"/>
                      </a:endParaRPr>
                    </a:p>
                  </a:txBody>
                  <a:tcPr marL="6350" marR="63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556895">
                <a:tc>
                  <a:txBody>
                    <a:bodyPr/>
                    <a:lstStyle/>
                    <a:p>
                      <a:pPr marL="76200" algn="ctr">
                        <a:lnSpc>
                          <a:spcPct val="115000"/>
                        </a:lnSpc>
                        <a:spcAft>
                          <a:spcPts val="1000"/>
                        </a:spcAft>
                      </a:pPr>
                      <a:r>
                        <a:rPr lang="ru-RU" sz="2400" b="1" dirty="0" err="1">
                          <a:latin typeface="Times New Roman"/>
                          <a:ea typeface="Times New Roman"/>
                          <a:cs typeface="Times New Roman"/>
                        </a:rPr>
                        <a:t>Sea</a:t>
                      </a:r>
                      <a:endParaRPr lang="ru-RU" sz="2400" b="1" dirty="0">
                        <a:latin typeface="Calibri"/>
                        <a:ea typeface="Times New Roman"/>
                        <a:cs typeface="Times New Roman"/>
                      </a:endParaRPr>
                    </a:p>
                  </a:txBody>
                  <a:tcPr marL="6350" marR="635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711200" algn="ctr">
                        <a:lnSpc>
                          <a:spcPct val="115000"/>
                        </a:lnSpc>
                        <a:spcAft>
                          <a:spcPts val="1000"/>
                        </a:spcAft>
                      </a:pPr>
                      <a:r>
                        <a:rPr lang="ru-RU" sz="2400" b="1" dirty="0" err="1">
                          <a:latin typeface="Times New Roman"/>
                          <a:ea typeface="Times New Roman"/>
                          <a:cs typeface="Times New Roman"/>
                        </a:rPr>
                        <a:t>plants</a:t>
                      </a:r>
                      <a:endParaRPr lang="ru-RU" sz="2400" b="1" dirty="0">
                        <a:latin typeface="Calibri"/>
                        <a:ea typeface="Times New Roman"/>
                        <a:cs typeface="Times New Roman"/>
                      </a:endParaRPr>
                    </a:p>
                  </a:txBody>
                  <a:tcPr marL="6350" marR="63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596900" algn="ctr">
                        <a:lnSpc>
                          <a:spcPct val="115000"/>
                        </a:lnSpc>
                        <a:spcAft>
                          <a:spcPts val="1000"/>
                        </a:spcAft>
                      </a:pPr>
                      <a:r>
                        <a:rPr lang="ru-RU" sz="2400" b="1" dirty="0" err="1">
                          <a:latin typeface="Times New Roman"/>
                          <a:ea typeface="Times New Roman"/>
                          <a:cs typeface="Times New Roman"/>
                        </a:rPr>
                        <a:t>wildlife</a:t>
                      </a:r>
                      <a:endParaRPr lang="ru-RU" sz="2400" b="1" dirty="0">
                        <a:latin typeface="Calibri"/>
                        <a:ea typeface="Times New Roman"/>
                        <a:cs typeface="Times New Roman"/>
                      </a:endParaRPr>
                    </a:p>
                  </a:txBody>
                  <a:tcPr marL="6350" marR="635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15361" name="Rectangle 1"/>
          <p:cNvSpPr>
            <a:spLocks noChangeArrowheads="1"/>
          </p:cNvSpPr>
          <p:nvPr/>
        </p:nvSpPr>
        <p:spPr bwMode="auto">
          <a:xfrm>
            <a:off x="228600" y="2133600"/>
            <a:ext cx="8763000" cy="38904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sz="28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There are a lot of factories and_______ in my city. They _________ a lot of</a:t>
            </a:r>
            <a:r>
              <a:rPr lang="en-US" sz="2800" dirty="0" smtClean="0">
                <a:latin typeface="Arial" pitchFamily="34" charset="0"/>
                <a:ea typeface="Times New Roman" pitchFamily="18" charset="0"/>
                <a:cs typeface="Arial" pitchFamily="34" charset="0"/>
              </a:rPr>
              <a:t> </a:t>
            </a:r>
            <a:r>
              <a:rPr kumimoji="0" lang="en-US" sz="28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chemicals into the air and into the_______ . </a:t>
            </a:r>
          </a:p>
          <a:p>
            <a:pPr marL="0" marR="0" lvl="0" indent="0" algn="l" defTabSz="914400" rtl="0" eaLnBrk="1" fontAlgn="base" latinLnBrk="0" hangingPunct="1">
              <a:lnSpc>
                <a:spcPct val="150000"/>
              </a:lnSpc>
              <a:spcBef>
                <a:spcPct val="0"/>
              </a:spcBef>
              <a:spcAft>
                <a:spcPct val="0"/>
              </a:spcAft>
              <a:buClrTx/>
              <a:buSzTx/>
              <a:buFontTx/>
              <a:buNone/>
              <a:tabLst/>
            </a:pPr>
            <a:r>
              <a:rPr kumimoji="0" lang="en-US" sz="28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They poison water into the</a:t>
            </a:r>
            <a:r>
              <a:rPr lang="en-US" sz="2800" dirty="0" smtClean="0">
                <a:latin typeface="Arial" pitchFamily="34" charset="0"/>
                <a:ea typeface="Times New Roman" pitchFamily="18" charset="0"/>
                <a:cs typeface="Arial" pitchFamily="34" charset="0"/>
              </a:rPr>
              <a:t> </a:t>
            </a:r>
            <a:r>
              <a:rPr kumimoji="0" lang="en-US" sz="28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______. </a:t>
            </a:r>
          </a:p>
          <a:p>
            <a:pPr marL="0" marR="0" lvl="0" indent="0" algn="l" defTabSz="914400" rtl="0" eaLnBrk="1" fontAlgn="base" latinLnBrk="0" hangingPunct="1">
              <a:lnSpc>
                <a:spcPct val="150000"/>
              </a:lnSpc>
              <a:spcBef>
                <a:spcPct val="0"/>
              </a:spcBef>
              <a:spcAft>
                <a:spcPct val="0"/>
              </a:spcAft>
              <a:buClrTx/>
              <a:buSzTx/>
              <a:buFontTx/>
              <a:buNone/>
              <a:tabLst/>
            </a:pPr>
            <a:r>
              <a:rPr kumimoji="0" lang="en-US" sz="28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Fish can't live in it.________ is destroyed.</a:t>
            </a:r>
          </a:p>
          <a:p>
            <a:pPr marL="0" marR="0" lvl="0" indent="0" algn="l" defTabSz="914400" rtl="0" eaLnBrk="1" fontAlgn="base" latinLnBrk="0" hangingPunct="1">
              <a:lnSpc>
                <a:spcPct val="150000"/>
              </a:lnSpc>
              <a:spcBef>
                <a:spcPct val="0"/>
              </a:spcBef>
              <a:spcAft>
                <a:spcPct val="0"/>
              </a:spcAft>
              <a:buClrTx/>
              <a:buSzTx/>
              <a:buFontTx/>
              <a:buNone/>
              <a:tabLst/>
            </a:pPr>
            <a:r>
              <a:rPr kumimoji="0" lang="en-US" sz="28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We must_______ nature</a:t>
            </a:r>
            <a:r>
              <a:rPr lang="en-US" sz="2800" dirty="0" smtClean="0">
                <a:latin typeface="Arial" pitchFamily="34" charset="0"/>
                <a:ea typeface="Times New Roman" pitchFamily="18" charset="0"/>
                <a:cs typeface="Arial" pitchFamily="34" charset="0"/>
              </a:rPr>
              <a:t> </a:t>
            </a:r>
            <a:r>
              <a:rPr kumimoji="0" lang="en-US" sz="28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as we can.</a:t>
            </a:r>
            <a:endParaRPr kumimoji="0" lang="en-US" sz="280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TotalTime>
  <Words>453</Words>
  <PresentationFormat>Экран (4:3)</PresentationFormat>
  <Paragraphs>284</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Office Theme</vt:lpstr>
      <vt:lpstr>Environment protection</vt:lpstr>
      <vt:lpstr>Слайд 2</vt:lpstr>
      <vt:lpstr>Слайд 3</vt:lpstr>
      <vt:lpstr>Слайд 4</vt:lpstr>
      <vt:lpstr>Слайд 5</vt:lpstr>
      <vt:lpstr>Слайд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Samirkhan</cp:lastModifiedBy>
  <cp:revision>19</cp:revision>
  <dcterms:modified xsi:type="dcterms:W3CDTF">2014-12-21T16:18:58Z</dcterms:modified>
</cp:coreProperties>
</file>