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AD16B-B43C-4714-9110-306BD4E8B509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25DFD-B53D-472B-87E7-406E2CD48F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tatic.lipetskmedia.ru/images/news_/032/4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878687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gorodlgov.ru/upload/images/news/543753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357166"/>
            <a:ext cx="82868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7/96/370/96370236_27012009_29_0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85729"/>
            <a:ext cx="471490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pravmir.ru/wp-content/uploads/2013/01/16165370_children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143248"/>
            <a:ext cx="4643470" cy="356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irespb.ru/img/Image/Articles/Blocade/blokada-leningrada-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webpark.ru/uploads54/120130/Leningrad_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3.gstatic.com/images?q=tbn:ANd9GcSaB9ojLjCu0S7fjWavdo9cjoU3hHyXdIuacSyJUoHrcXDqHxh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do-rzn.ru/upload/iblock/2ba/2ba71fdb6fed2ea0b85c2326f44dc76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3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mu.ucoz.ru/PICTURES/01/01/blokada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14393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ravoslavie.ru/sas/image/101011/101104.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pynet.ru/images/2009/03/12/leningrad/leningrad_2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501121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lavyanskaya-kultura.ru/images/1df84e4e3194949da09ef08c9e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s.colta.ru/m/photo/2011/02/17/01vrwkhve_5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.homegate.ru/file/45697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-554375"/>
            <a:ext cx="5940425" cy="726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lub.berkovich-zametki.com/wp-content/uploads/2014/01/3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85728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2015-01-26T17:16:16Z</dcterms:created>
  <dcterms:modified xsi:type="dcterms:W3CDTF">2015-01-26T17:41:08Z</dcterms:modified>
</cp:coreProperties>
</file>