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68" r:id="rId2"/>
    <p:sldId id="269" r:id="rId3"/>
    <p:sldId id="270" r:id="rId4"/>
    <p:sldId id="281" r:id="rId5"/>
    <p:sldId id="261" r:id="rId6"/>
    <p:sldId id="262" r:id="rId7"/>
    <p:sldId id="258" r:id="rId8"/>
    <p:sldId id="271" r:id="rId9"/>
    <p:sldId id="259" r:id="rId10"/>
    <p:sldId id="260" r:id="rId11"/>
    <p:sldId id="275" r:id="rId12"/>
    <p:sldId id="266" r:id="rId13"/>
    <p:sldId id="278" r:id="rId14"/>
    <p:sldId id="279" r:id="rId15"/>
    <p:sldId id="280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406CA"/>
    <a:srgbClr val="E9CFE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6250" autoAdjust="0"/>
    <p:restoredTop sz="94660"/>
  </p:normalViewPr>
  <p:slideViewPr>
    <p:cSldViewPr>
      <p:cViewPr varScale="1">
        <p:scale>
          <a:sx n="48" d="100"/>
          <a:sy n="48" d="100"/>
        </p:scale>
        <p:origin x="-134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F65E4-5D99-42BE-90D2-120A316E2A6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1116-A377-4495-AF00-DDB2F4D25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F65E4-5D99-42BE-90D2-120A316E2A6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1116-A377-4495-AF00-DDB2F4D25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F65E4-5D99-42BE-90D2-120A316E2A6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1116-A377-4495-AF00-DDB2F4D25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F65E4-5D99-42BE-90D2-120A316E2A6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1116-A377-4495-AF00-DDB2F4D25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F65E4-5D99-42BE-90D2-120A316E2A6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1116-A377-4495-AF00-DDB2F4D25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F65E4-5D99-42BE-90D2-120A316E2A6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1116-A377-4495-AF00-DDB2F4D25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F65E4-5D99-42BE-90D2-120A316E2A6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1116-A377-4495-AF00-DDB2F4D25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F65E4-5D99-42BE-90D2-120A316E2A6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1116-A377-4495-AF00-DDB2F4D25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F65E4-5D99-42BE-90D2-120A316E2A6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1116-A377-4495-AF00-DDB2F4D25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F65E4-5D99-42BE-90D2-120A316E2A6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1116-A377-4495-AF00-DDB2F4D25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F65E4-5D99-42BE-90D2-120A316E2A6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A071116-A377-4495-AF00-DDB2F4D253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5F65E4-5D99-42BE-90D2-120A316E2A6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071116-A377-4495-AF00-DDB2F4D2531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slideLayout" Target="../slideLayouts/slideLayout4.xml"/><Relationship Id="rId1" Type="http://schemas.openxmlformats.org/officeDocument/2006/relationships/audio" Target="file:///D:\&#1084;&#1091;&#1079;&#1099;&#1082;&#1072;%20&#1084;&#1086;&#1103;\&#1076;&#1077;&#1090;&#1089;&#1082;&#1080;&#1077;%20&#1087;&#1077;&#1089;&#1085;&#1080;\&#1074;&#1086;&#1074;&#1072;%20&#1073;&#1072;&#1088;&#1072;&#1073;&#1072;&#1085;&#1097;&#1080;&#1082;.mp3" TargetMode="External"/><Relationship Id="rId5" Type="http://schemas.openxmlformats.org/officeDocument/2006/relationships/image" Target="../media/image35.png"/><Relationship Id="rId4" Type="http://schemas.openxmlformats.org/officeDocument/2006/relationships/image" Target="../media/image3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6" Type="http://schemas.openxmlformats.org/officeDocument/2006/relationships/image" Target="http://fantasyflash.ru/anime/sweet/image/sw204.gif" TargetMode="External"/><Relationship Id="rId5" Type="http://schemas.openxmlformats.org/officeDocument/2006/relationships/image" Target="../media/image16.gif"/><Relationship Id="rId4" Type="http://schemas.openxmlformats.org/officeDocument/2006/relationships/image" Target="http://fantasyflash.ru/anime/sweet/image/sw166.gi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7" Type="http://schemas.openxmlformats.org/officeDocument/2006/relationships/image" Target="../media/image4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http://fantasyflash.ru/anime/home/image/home41.gif" TargetMode="External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http://fantasyflash.ru/anime/sweet/image/sw173.gif" TargetMode="External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gif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5" descr="XmasHaus5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97865" cy="36705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64088" y="1124744"/>
            <a:ext cx="3024336" cy="352839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1406CA"/>
                </a:solidFill>
                <a:latin typeface="Times New Roman" pitchFamily="18" charset="0"/>
                <a:cs typeface="Times New Roman" pitchFamily="18" charset="0"/>
              </a:rPr>
              <a:t>Дом, в котором мы живём!</a:t>
            </a:r>
            <a:endParaRPr lang="ru-RU" sz="6000" b="1" dirty="0">
              <a:solidFill>
                <a:srgbClr val="1406C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132266"/>
            <a:ext cx="6400800" cy="1417712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«СОШ №154»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Открытое мероприятие  в группе продленного дня 1«в» класс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Воспитатель: Сушко Л.А.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2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04164"/>
            <a:ext cx="2952328" cy="34065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0" descr="yg5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0"/>
            <a:ext cx="3248025" cy="1181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90500" y="0"/>
            <a:ext cx="9334500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3549824"/>
            <a:ext cx="3960440" cy="25434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539552" y="2941748"/>
            <a:ext cx="4392488" cy="608076"/>
          </a:xfrm>
          <a:prstGeom prst="trapezoid">
            <a:avLst>
              <a:gd name="adj" fmla="val 53195"/>
            </a:avLst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39552" y="2788586"/>
            <a:ext cx="4392488" cy="914400"/>
          </a:xfrm>
          <a:prstGeom prst="triangle">
            <a:avLst/>
          </a:prstGeom>
          <a:solidFill>
            <a:srgbClr val="FFC000"/>
          </a:solidFill>
          <a:ln w="889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5877272"/>
            <a:ext cx="4392488" cy="21602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5661248"/>
            <a:ext cx="3960440" cy="21602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95686" y="5445224"/>
            <a:ext cx="3473152" cy="21602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3702986"/>
            <a:ext cx="288032" cy="1742238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067944" y="3717032"/>
            <a:ext cx="288032" cy="1742238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07146" y="3702986"/>
            <a:ext cx="288032" cy="1742238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563888" y="3717032"/>
            <a:ext cx="288032" cy="1742238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123728" y="3726532"/>
            <a:ext cx="288032" cy="1742238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59832" y="3726532"/>
            <a:ext cx="288032" cy="1742238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588246" y="3726532"/>
            <a:ext cx="288032" cy="1742238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40152" y="4821561"/>
            <a:ext cx="2550976" cy="1615874"/>
          </a:xfrm>
          <a:prstGeom prst="rect">
            <a:avLst/>
          </a:prstGeom>
          <a:solidFill>
            <a:srgbClr val="99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198814" y="5108730"/>
            <a:ext cx="51732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198814" y="5527043"/>
            <a:ext cx="229294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486846" y="5517232"/>
            <a:ext cx="229294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941629" y="5085184"/>
            <a:ext cx="51732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656859" y="5085184"/>
            <a:ext cx="51732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931348" y="5517232"/>
            <a:ext cx="229294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229661" y="5517232"/>
            <a:ext cx="229294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668344" y="5517232"/>
            <a:ext cx="229294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956376" y="5517232"/>
            <a:ext cx="229294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ручной ввод 28"/>
          <p:cNvSpPr/>
          <p:nvPr/>
        </p:nvSpPr>
        <p:spPr>
          <a:xfrm rot="10800000">
            <a:off x="6000743" y="3933056"/>
            <a:ext cx="396143" cy="609219"/>
          </a:xfrm>
          <a:prstGeom prst="flowChartManualInput">
            <a:avLst/>
          </a:prstGeom>
          <a:solidFill>
            <a:srgbClr val="99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5508104" y="3768511"/>
            <a:ext cx="3384376" cy="1047827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79512" y="188640"/>
            <a:ext cx="828092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Фундамент, стены, крыша, окна, дверь, труба.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375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50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8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1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 l="14463" t="559" r="15259" b="5323"/>
          <a:stretch>
            <a:fillRect/>
          </a:stretch>
        </p:blipFill>
        <p:spPr bwMode="auto">
          <a:xfrm>
            <a:off x="1043608" y="1700808"/>
            <a:ext cx="7056784" cy="4737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332656"/>
            <a:ext cx="882869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Какие  фигуры </a:t>
            </a:r>
            <a:r>
              <a:rPr lang="ru-RU" sz="36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из снега </a:t>
            </a:r>
            <a:r>
              <a:rPr lang="ru-RU" sz="3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 </a:t>
            </a:r>
            <a:r>
              <a:rPr lang="ru-RU" sz="36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строите?</a:t>
            </a:r>
            <a:endParaRPr lang="ru-RU" sz="36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8679"/>
            <a:ext cx="8064896" cy="58653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332656"/>
            <a:ext cx="852947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Самарская филармония</a:t>
            </a:r>
            <a:endParaRPr lang="ru-RU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Физкультминутка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5" name="Picture 25" descr="1930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1466850" y="2709069"/>
            <a:ext cx="2019300" cy="2857500"/>
          </a:xfrm>
          <a:prstGeom prst="rect">
            <a:avLst/>
          </a:prstGeom>
          <a:noFill/>
        </p:spPr>
      </p:pic>
      <p:pic>
        <p:nvPicPr>
          <p:cNvPr id="6" name="Picture 14" descr="Danse017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 bwMode="auto">
          <a:xfrm>
            <a:off x="3203848" y="2132856"/>
            <a:ext cx="5523418" cy="3528392"/>
          </a:xfrm>
          <a:prstGeom prst="rect">
            <a:avLst/>
          </a:prstGeom>
          <a:noFill/>
        </p:spPr>
      </p:pic>
      <p:pic>
        <p:nvPicPr>
          <p:cNvPr id="7" name="вова барабанщ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55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datagames.ru/pics/mix/konk1234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1340768"/>
            <a:ext cx="4749396" cy="29523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Экспресс-выставка    детских  рисунков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://zadobro.in.ua/media/carousel/00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933056"/>
            <a:ext cx="3960440" cy="2708085"/>
          </a:xfrm>
          <a:prstGeom prst="rect">
            <a:avLst/>
          </a:prstGeom>
          <a:noFill/>
        </p:spPr>
      </p:pic>
      <p:pic>
        <p:nvPicPr>
          <p:cNvPr id="7" name="Picture 2" descr="http://flash-animation.ru/img/entries/house_smal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16082" y="4005064"/>
            <a:ext cx="3425957" cy="2569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www.oboznik.ru/wp-content/uploads/2010/03/hous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2316" y="692696"/>
            <a:ext cx="4099724" cy="2808312"/>
          </a:xfrm>
          <a:prstGeom prst="rect">
            <a:avLst/>
          </a:prstGeom>
          <a:noFill/>
        </p:spPr>
      </p:pic>
      <p:pic>
        <p:nvPicPr>
          <p:cNvPr id="34822" name="Picture 6" descr="http://kcm.onego.ru/resources/3759-original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548680"/>
            <a:ext cx="4248472" cy="3060116"/>
          </a:xfrm>
          <a:prstGeom prst="rect">
            <a:avLst/>
          </a:prstGeom>
          <a:noFill/>
        </p:spPr>
      </p:pic>
      <p:pic>
        <p:nvPicPr>
          <p:cNvPr id="34824" name="Picture 8" descr="http://detsky-mir.com/uploads/images/3/e/6/6/2/38fc5a71b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3717032"/>
            <a:ext cx="3744511" cy="2708920"/>
          </a:xfrm>
          <a:prstGeom prst="rect">
            <a:avLst/>
          </a:prstGeom>
          <a:noFill/>
        </p:spPr>
      </p:pic>
      <p:pic>
        <p:nvPicPr>
          <p:cNvPr id="34826" name="Picture 10" descr="http://www.rebzi.ru/UserFiles/festival/85fa310b8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3861048"/>
            <a:ext cx="3897389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ОЦЕНИ     СВОИ ДОСТИЖЕНИЯ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988839"/>
          <a:ext cx="8229600" cy="464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0544"/>
                <a:gridCol w="6419056"/>
              </a:tblGrid>
              <a:tr h="14401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dirty="0" smtClean="0"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ru-RU" sz="2800" i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Мне было интересно ! Я справился с заданием !</a:t>
                      </a:r>
                    </a:p>
                    <a:p>
                      <a:endParaRPr lang="ru-RU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401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 старался, но не всё</a:t>
                      </a:r>
                      <a:r>
                        <a:rPr lang="ru-RU" sz="2800" b="1" i="1" baseline="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получилось, как задумал</a:t>
                      </a:r>
                      <a:r>
                        <a:rPr lang="ru-RU" sz="2800" b="1" i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</a:t>
                      </a:r>
                      <a:endParaRPr lang="ru-RU" sz="2800" b="1" i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4016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2800" b="1" i="1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Мне</a:t>
                      </a:r>
                      <a:r>
                        <a:rPr lang="ru-RU" sz="2800" b="1" i="1" baseline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было трудно, нужна помощь.</a:t>
                      </a:r>
                      <a:endParaRPr lang="ru-RU" sz="2800" b="1" i="1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Улыбающееся лицо 6"/>
          <p:cNvSpPr/>
          <p:nvPr/>
        </p:nvSpPr>
        <p:spPr>
          <a:xfrm>
            <a:off x="1043608" y="2564904"/>
            <a:ext cx="914400" cy="914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1043608" y="3717032"/>
            <a:ext cx="936104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1115616" y="5085184"/>
            <a:ext cx="936104" cy="914400"/>
          </a:xfrm>
          <a:prstGeom prst="smileyFac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9512" y="1600200"/>
            <a:ext cx="8964488" cy="4525963"/>
          </a:xfrm>
        </p:spPr>
        <p:txBody>
          <a:bodyPr>
            <a:normAutofit fontScale="92500" lnSpcReduction="10000"/>
          </a:bodyPr>
          <a:lstStyle/>
          <a:p>
            <a:pPr algn="ctr">
              <a:buFont typeface="Wingdings" pitchFamily="2" charset="2"/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МАСТЕР ПОСТРОЙКИ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-это </a:t>
            </a:r>
          </a:p>
          <a:p>
            <a:pPr algn="ctr">
              <a:buFont typeface="Wingdings" pitchFamily="2" charset="2"/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АРХИТЕКТОР,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который представляет и придумывает каким быть дому.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 descr="MAN52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69523"/>
            <a:ext cx="2571714" cy="21602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180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4002"/>
            <a:ext cx="1900913" cy="18037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1" descr="jua_6_0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-171400"/>
            <a:ext cx="2594595" cy="19092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5" descr="afficher_image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4680520" cy="35103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304800"/>
            <a:ext cx="7772400" cy="16840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/>
              <a:t/>
            </a:r>
            <a:br>
              <a:rPr lang="ru-RU" sz="6000" dirty="0"/>
            </a:br>
            <a:r>
              <a:rPr lang="ru-RU" sz="6700" b="1" dirty="0">
                <a:solidFill>
                  <a:srgbClr val="1406CA"/>
                </a:solidFill>
                <a:latin typeface="Times New Roman" pitchFamily="18" charset="0"/>
                <a:cs typeface="Times New Roman" pitchFamily="18" charset="0"/>
              </a:rPr>
              <a:t>Постройки в нашей жизни</a:t>
            </a:r>
          </a:p>
        </p:txBody>
      </p:sp>
      <p:pic>
        <p:nvPicPr>
          <p:cNvPr id="10" name="Picture 2" descr="C:\Documents and Settings\Admin\Рабочий стол\Печора вчера и сегодня\00453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088" y="2348880"/>
            <a:ext cx="3429000" cy="3436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 l="12509"/>
          <a:stretch>
            <a:fillRect/>
          </a:stretch>
        </p:blipFill>
        <p:spPr bwMode="auto">
          <a:xfrm>
            <a:off x="323528" y="1196752"/>
            <a:ext cx="8604448" cy="54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18864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Домики   « мультяшные»</a:t>
            </a:r>
            <a:endParaRPr lang="ru-RU" sz="54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maison2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08720"/>
            <a:ext cx="4608512" cy="32683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3" descr="Arbres19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34080"/>
            <a:ext cx="3456384" cy="32842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9" descr="005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93096"/>
            <a:ext cx="9144000" cy="2790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3" descr="Arbres19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267579"/>
            <a:ext cx="2295525" cy="2181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cendrillon010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32656"/>
            <a:ext cx="4968552" cy="6021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замок"/>
          <p:cNvPicPr>
            <a:picLocks noChangeAspect="1" noChangeArrowheads="1"/>
          </p:cNvPicPr>
          <p:nvPr/>
        </p:nvPicPr>
        <p:blipFill>
          <a:blip r:embed="rId3" r:link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514" y="2060848"/>
            <a:ext cx="1828800" cy="145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розовый замок"/>
          <p:cNvPicPr>
            <a:picLocks noChangeAspect="1" noChangeArrowheads="1"/>
          </p:cNvPicPr>
          <p:nvPr/>
        </p:nvPicPr>
        <p:blipFill>
          <a:blip r:embed="rId5" r:link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24" y="2254910"/>
            <a:ext cx="1485900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8" descr="6400603c077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916832"/>
            <a:ext cx="3581450" cy="4663412"/>
          </a:xfrm>
          <a:prstGeom prst="rect">
            <a:avLst/>
          </a:prstGeom>
          <a:noFill/>
        </p:spPr>
      </p:pic>
      <p:pic>
        <p:nvPicPr>
          <p:cNvPr id="10" name="Picture 5" descr="Fleurs10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661" y="4779917"/>
            <a:ext cx="1843375" cy="18311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8591c05adb9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62036" y="1647085"/>
            <a:ext cx="3436219" cy="5091852"/>
          </a:xfrm>
          <a:prstGeom prst="rect">
            <a:avLst/>
          </a:prstGeom>
          <a:noFill/>
        </p:spPr>
      </p:pic>
      <p:pic>
        <p:nvPicPr>
          <p:cNvPr id="6" name="Picture 6" descr="http://fantasyflash.ru/anime/home/image/home41.gif"/>
          <p:cNvPicPr>
            <a:picLocks noChangeAspect="1" noChangeArrowheads="1"/>
          </p:cNvPicPr>
          <p:nvPr/>
        </p:nvPicPr>
        <p:blipFill>
          <a:blip r:embed="rId5" r:link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48680"/>
            <a:ext cx="3446766" cy="432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2829" y="260648"/>
            <a:ext cx="7222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7030A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Сказочные избушки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7030A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8" name="Picture 30" descr="yg51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08" y="465985"/>
            <a:ext cx="3248025" cy="1181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0" descr="yg51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79" y="836712"/>
            <a:ext cx="3248025" cy="1181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467600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Сказочные   теремки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5" name="Picture 6" descr="79d70d99d4f1 (2)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916832"/>
            <a:ext cx="3672408" cy="4320480"/>
          </a:xfrm>
          <a:prstGeom prst="rect">
            <a:avLst/>
          </a:prstGeom>
          <a:noFill/>
        </p:spPr>
      </p:pic>
      <p:pic>
        <p:nvPicPr>
          <p:cNvPr id="7" name="Picture 4" descr="9291dec2c78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1916832"/>
            <a:ext cx="3528392" cy="4320480"/>
          </a:xfrm>
          <a:prstGeom prst="rect">
            <a:avLst/>
          </a:prstGeom>
          <a:noFill/>
        </p:spPr>
      </p:pic>
      <p:pic>
        <p:nvPicPr>
          <p:cNvPr id="6" name="Picture 9" descr="домик"/>
          <p:cNvPicPr>
            <a:picLocks noChangeAspect="1" noChangeArrowheads="1"/>
          </p:cNvPicPr>
          <p:nvPr/>
        </p:nvPicPr>
        <p:blipFill>
          <a:blip r:embed="rId4" r:link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0"/>
            <a:ext cx="2060079" cy="2590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6280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23bd1b8fd6e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557274"/>
            <a:ext cx="3335288" cy="5300726"/>
          </a:xfrm>
          <a:prstGeom prst="rect">
            <a:avLst/>
          </a:prstGeom>
          <a:noFill/>
        </p:spPr>
      </p:pic>
      <p:pic>
        <p:nvPicPr>
          <p:cNvPr id="15366" name="Picture 6" descr="6c364f72403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1678956"/>
            <a:ext cx="3528392" cy="5057362"/>
          </a:xfrm>
          <a:prstGeom prst="rect">
            <a:avLst/>
          </a:prstGeom>
          <a:noFill/>
        </p:spPr>
      </p:pic>
      <p:pic>
        <p:nvPicPr>
          <p:cNvPr id="5" name="Picture 21" descr="2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271" y="697881"/>
            <a:ext cx="1381125" cy="981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6" descr="Fie%20(116)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19564"/>
            <a:ext cx="3275992" cy="49384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File103"/>
          <p:cNvPicPr>
            <a:picLocks noChangeAspect="1" noChangeArrowheads="1" noCrop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-603448"/>
            <a:ext cx="2858674" cy="27737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1" descr="2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4" y="842945"/>
            <a:ext cx="1381125" cy="981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fire30"/>
          <p:cNvPicPr>
            <a:picLocks noChangeAspect="1" noChangeArrowheads="1" noCrop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00808"/>
            <a:ext cx="1628775" cy="16271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577</TotalTime>
  <Words>105</Words>
  <Application>Microsoft Office PowerPoint</Application>
  <PresentationFormat>Экран (4:3)</PresentationFormat>
  <Paragraphs>24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 Дом, в котором мы живём!</vt:lpstr>
      <vt:lpstr>Слайд 2</vt:lpstr>
      <vt:lpstr> Постройки в нашей жизни</vt:lpstr>
      <vt:lpstr>Слайд 4</vt:lpstr>
      <vt:lpstr>Слайд 5</vt:lpstr>
      <vt:lpstr>Слайд 6</vt:lpstr>
      <vt:lpstr>Слайд 7</vt:lpstr>
      <vt:lpstr>Сказочные   теремки</vt:lpstr>
      <vt:lpstr>Слайд 9</vt:lpstr>
      <vt:lpstr>Слайд 10</vt:lpstr>
      <vt:lpstr>Слайд 11</vt:lpstr>
      <vt:lpstr>Слайд 12</vt:lpstr>
      <vt:lpstr>Физкультминутка</vt:lpstr>
      <vt:lpstr>Экспресс-выставка    детских  рисунков</vt:lpstr>
      <vt:lpstr>Слайд 15</vt:lpstr>
      <vt:lpstr>ОЦЕНИ     СВОИ ДОСТИЖЕНИЯ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83</cp:revision>
  <dcterms:created xsi:type="dcterms:W3CDTF">2014-11-25T16:01:39Z</dcterms:created>
  <dcterms:modified xsi:type="dcterms:W3CDTF">2015-01-26T17:33:19Z</dcterms:modified>
</cp:coreProperties>
</file>