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17.11.2012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14699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29844596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4911601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3864742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423535722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915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6816964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0"/>
            <a:ext cx="9110595" cy="6855500"/>
          </a:xfrm>
        </p:spPr>
      </p:pic>
    </p:spTree>
    <p:extLst>
      <p:ext uri="{BB962C8B-B14F-4D97-AF65-F5344CB8AC3E}">
        <p14:creationId xmlns:p14="http://schemas.microsoft.com/office/powerpoint/2010/main" val="31275725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-9844"/>
            <a:ext cx="9144000" cy="6867843"/>
          </a:xfrm>
        </p:spPr>
      </p:pic>
    </p:spTree>
    <p:extLst>
      <p:ext uri="{BB962C8B-B14F-4D97-AF65-F5344CB8AC3E}">
        <p14:creationId xmlns:p14="http://schemas.microsoft.com/office/powerpoint/2010/main" val="36113262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58291" cy="6858000"/>
          </a:xfrm>
        </p:spPr>
      </p:pic>
    </p:spTree>
    <p:extLst>
      <p:ext uri="{BB962C8B-B14F-4D97-AF65-F5344CB8AC3E}">
        <p14:creationId xmlns:p14="http://schemas.microsoft.com/office/powerpoint/2010/main" val="37352797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5368711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420"/>
            <a:ext cx="9125796" cy="6831580"/>
          </a:xfrm>
        </p:spPr>
      </p:pic>
    </p:spTree>
    <p:extLst>
      <p:ext uri="{BB962C8B-B14F-4D97-AF65-F5344CB8AC3E}">
        <p14:creationId xmlns:p14="http://schemas.microsoft.com/office/powerpoint/2010/main" val="41957260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080"/>
            <a:ext cx="9144000" cy="6833920"/>
          </a:xfrm>
        </p:spPr>
      </p:pic>
    </p:spTree>
    <p:extLst>
      <p:ext uri="{BB962C8B-B14F-4D97-AF65-F5344CB8AC3E}">
        <p14:creationId xmlns:p14="http://schemas.microsoft.com/office/powerpoint/2010/main" val="19259018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7849"/>
            <a:ext cx="9144000" cy="6830151"/>
          </a:xfrm>
        </p:spPr>
      </p:pic>
    </p:spTree>
    <p:extLst>
      <p:ext uri="{BB962C8B-B14F-4D97-AF65-F5344CB8AC3E}">
        <p14:creationId xmlns:p14="http://schemas.microsoft.com/office/powerpoint/2010/main" val="371679651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589487738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"/>
            <a:ext cx="9144000" cy="6857964"/>
          </a:xfrm>
        </p:spPr>
      </p:pic>
    </p:spTree>
    <p:extLst>
      <p:ext uri="{BB962C8B-B14F-4D97-AF65-F5344CB8AC3E}">
        <p14:creationId xmlns:p14="http://schemas.microsoft.com/office/powerpoint/2010/main" val="235139992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02166629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453"/>
            <a:ext cx="9144000" cy="6840547"/>
          </a:xfrm>
        </p:spPr>
      </p:pic>
    </p:spTree>
    <p:extLst>
      <p:ext uri="{BB962C8B-B14F-4D97-AF65-F5344CB8AC3E}">
        <p14:creationId xmlns:p14="http://schemas.microsoft.com/office/powerpoint/2010/main" val="38042500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17865" cy="6858000"/>
          </a:xfrm>
        </p:spPr>
      </p:pic>
    </p:spTree>
    <p:extLst>
      <p:ext uri="{BB962C8B-B14F-4D97-AF65-F5344CB8AC3E}">
        <p14:creationId xmlns:p14="http://schemas.microsoft.com/office/powerpoint/2010/main" val="14777629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7305693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  <p:extLst>
      <p:ext uri="{BB962C8B-B14F-4D97-AF65-F5344CB8AC3E}">
        <p14:creationId xmlns:p14="http://schemas.microsoft.com/office/powerpoint/2010/main" val="31271396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5309"/>
            <a:ext cx="9144000" cy="6873310"/>
          </a:xfrm>
        </p:spPr>
      </p:pic>
    </p:spTree>
    <p:extLst>
      <p:ext uri="{BB962C8B-B14F-4D97-AF65-F5344CB8AC3E}">
        <p14:creationId xmlns:p14="http://schemas.microsoft.com/office/powerpoint/2010/main" val="26076872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21740"/>
            <a:ext cx="9144000" cy="6836260"/>
          </a:xfrm>
        </p:spPr>
      </p:pic>
    </p:spTree>
    <p:extLst>
      <p:ext uri="{BB962C8B-B14F-4D97-AF65-F5344CB8AC3E}">
        <p14:creationId xmlns:p14="http://schemas.microsoft.com/office/powerpoint/2010/main" val="342338649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6"/>
            <a:ext cx="9144000" cy="6857964"/>
          </a:xfrm>
        </p:spPr>
      </p:pic>
    </p:spTree>
    <p:extLst>
      <p:ext uri="{BB962C8B-B14F-4D97-AF65-F5344CB8AC3E}">
        <p14:creationId xmlns:p14="http://schemas.microsoft.com/office/powerpoint/2010/main" val="22695313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49" y="0"/>
            <a:ext cx="3744416" cy="6858000"/>
          </a:xfrm>
        </p:spPr>
      </p:pic>
      <p:pic>
        <p:nvPicPr>
          <p:cNvPr id="1026" name="Picture 2" descr="C:\Documents and Settings\Администратор\Рабочий стол\Клара\9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851"/>
            <a:ext cx="3707904" cy="27670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Администратор\Рабочий стол\Клара\6.jpe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3" y="3140968"/>
            <a:ext cx="3456385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0881279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Экран (4:3)</PresentationFormat>
  <Paragraphs>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User</cp:lastModifiedBy>
  <cp:revision>2</cp:revision>
  <dcterms:modified xsi:type="dcterms:W3CDTF">2012-11-17T07:38:09Z</dcterms:modified>
</cp:coreProperties>
</file>