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Моя малая родина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Москва</a:t>
            </a:r>
            <a:endParaRPr lang="ru-RU" sz="5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493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jital1\Desktop\урок моя малая родина\584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464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Россия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75316"/>
            <a:ext cx="8229600" cy="3975731"/>
          </a:xfrm>
        </p:spPr>
      </p:pic>
    </p:spTree>
    <p:extLst>
      <p:ext uri="{BB962C8B-B14F-4D97-AF65-F5344CB8AC3E}">
        <p14:creationId xmlns:p14="http://schemas.microsoft.com/office/powerpoint/2010/main" val="2908957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К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ремль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96752"/>
            <a:ext cx="6857184" cy="4800029"/>
          </a:xfrm>
        </p:spPr>
      </p:pic>
    </p:spTree>
    <p:extLst>
      <p:ext uri="{BB962C8B-B14F-4D97-AF65-F5344CB8AC3E}">
        <p14:creationId xmlns:p14="http://schemas.microsoft.com/office/powerpoint/2010/main" val="2942220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Герб России</a:t>
            </a:r>
            <a:endParaRPr lang="ru-RU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C:\Users\dijital1\Desktop\урок моя малая родина\Russia_coa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034381"/>
            <a:ext cx="3048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637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Флаг России</a:t>
            </a:r>
            <a:endParaRPr lang="ru-RU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C:\Users\dijital1\Desktop\урок моя малая родина\flag_russi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7307"/>
            <a:ext cx="7056784" cy="416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841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Река Москва</a:t>
            </a:r>
            <a:endParaRPr lang="ru-RU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64" y="1600200"/>
            <a:ext cx="7543271" cy="4525963"/>
          </a:xfrm>
        </p:spPr>
      </p:pic>
    </p:spTree>
    <p:extLst>
      <p:ext uri="{BB962C8B-B14F-4D97-AF65-F5344CB8AC3E}">
        <p14:creationId xmlns:p14="http://schemas.microsoft.com/office/powerpoint/2010/main" val="4142646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г</a:t>
            </a:r>
            <a:r>
              <a:rPr lang="ru-RU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ерб района Солнцево</a:t>
            </a:r>
            <a:endParaRPr lang="ru-RU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080245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jital1\Desktop\урок моя малая родина\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38263"/>
            <a:ext cx="7620000" cy="468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2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jital1\Desktop\урок моя малая родина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95325"/>
            <a:ext cx="7620000" cy="546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317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Моя малая родина</vt:lpstr>
      <vt:lpstr>Россия</vt:lpstr>
      <vt:lpstr>Кремль</vt:lpstr>
      <vt:lpstr>Герб России</vt:lpstr>
      <vt:lpstr>Флаг России</vt:lpstr>
      <vt:lpstr>Река Москва</vt:lpstr>
      <vt:lpstr>герб района Солнцево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малая родина</dc:title>
  <dc:creator>dijital1</dc:creator>
  <cp:lastModifiedBy>dijital1</cp:lastModifiedBy>
  <cp:revision>10</cp:revision>
  <dcterms:created xsi:type="dcterms:W3CDTF">2014-08-31T10:46:26Z</dcterms:created>
  <dcterms:modified xsi:type="dcterms:W3CDTF">2014-08-31T11:17:02Z</dcterms:modified>
</cp:coreProperties>
</file>