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4" r:id="rId6"/>
    <p:sldId id="268" r:id="rId7"/>
    <p:sldId id="266" r:id="rId8"/>
    <p:sldId id="271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-2004" y="-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&#1056;&#1072;&#1073;&#1086;&#1095;&#1080;&#1081;%20&#1089;&#1090;&#1086;&#1083;\&#1079;&#1086;&#1083;&#1086;&#1090;&#1086;&#1081;%20&#1075;&#1083;&#1086;&#1073;&#1091;&#1089;\&#1084;&#1086;&#1088;&#1076;&#1086;&#1074;&#1089;&#1082;&#1072;&#1103;%20&#1087;&#1077;&#1089;&#1085;&#1103;.mp3" TargetMode="Externa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открытки\шаблоны\jhjh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7158" y="928670"/>
            <a:ext cx="4357718" cy="2786082"/>
          </a:xfrm>
        </p:spPr>
        <p:txBody>
          <a:bodyPr>
            <a:normAutofit/>
          </a:bodyPr>
          <a:lstStyle/>
          <a:p>
            <a:r>
              <a:rPr lang="ru-RU" sz="2700" b="1" dirty="0" smtClean="0"/>
              <a:t>Окружной проект </a:t>
            </a:r>
            <a:br>
              <a:rPr lang="ru-RU" sz="2700" b="1" dirty="0" smtClean="0"/>
            </a:br>
            <a:r>
              <a:rPr lang="ru-RU" sz="2700" b="1" dirty="0" smtClean="0"/>
              <a:t>«Золотой глобус»</a:t>
            </a:r>
            <a:br>
              <a:rPr lang="ru-RU" sz="2700" b="1" dirty="0" smtClean="0"/>
            </a:br>
            <a:r>
              <a:rPr lang="ru-RU" sz="2700" b="1" dirty="0" smtClean="0"/>
              <a:t>Национальности Российской Федерации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>«Мордва»</a:t>
            </a:r>
            <a:endParaRPr lang="ru-RU" sz="6000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57224" y="4357694"/>
            <a:ext cx="3214710" cy="1928826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Работу выполнила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Широкова Полина,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ученица 3 класса, 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МБОУ Овсянковской </a:t>
            </a:r>
            <a:r>
              <a:rPr lang="ru-RU" sz="2400" dirty="0" err="1" smtClean="0">
                <a:solidFill>
                  <a:schemeClr val="tx1"/>
                </a:solidFill>
              </a:rPr>
              <a:t>оош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Руководитель: Красильникова Т.В.</a:t>
            </a:r>
          </a:p>
          <a:p>
            <a:endParaRPr lang="ru-RU" sz="2400" dirty="0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42852"/>
            <a:ext cx="4253694" cy="60615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открытки\шаблоны\jhjh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5748"/>
            <a:ext cx="9258331" cy="694374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5000660" cy="6215106"/>
          </a:xfrm>
        </p:spPr>
        <p:txBody>
          <a:bodyPr>
            <a:normAutofit fontScale="70000" lnSpcReduction="20000"/>
          </a:bodyPr>
          <a:lstStyle/>
          <a:p>
            <a:pPr indent="342900" algn="ctr">
              <a:buNone/>
            </a:pPr>
            <a:r>
              <a:rPr lang="ru-RU" sz="4600" b="1" dirty="0" smtClean="0">
                <a:latin typeface="Arial" pitchFamily="34" charset="0"/>
                <a:cs typeface="Arial" pitchFamily="34" charset="0"/>
              </a:rPr>
              <a:t>Мордва – третий по величине народ финно-угорской языковой семьи и один из крупнейших народов Среднего Поволжья. Численность мордвы в Российской федерации составляет более восьмисот тысяч человек.</a:t>
            </a:r>
          </a:p>
          <a:p>
            <a:pPr indent="342900">
              <a:buNone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Documents and Settings\User\Рабочий стол\мордва\hbijifsc2.jpg"/>
          <p:cNvPicPr>
            <a:picLocks noChangeAspect="1" noChangeArrowheads="1"/>
          </p:cNvPicPr>
          <p:nvPr/>
        </p:nvPicPr>
        <p:blipFill>
          <a:blip r:embed="rId3"/>
          <a:srcRect r="3845" b="1667"/>
          <a:stretch>
            <a:fillRect/>
          </a:stretch>
        </p:blipFill>
        <p:spPr bwMode="auto">
          <a:xfrm>
            <a:off x="5357818" y="0"/>
            <a:ext cx="3786182" cy="64415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User\Рабочий стол\открытки\шаблоны\jhjh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en-US" sz="4000" dirty="0" smtClean="0"/>
              <a:t> </a:t>
            </a:r>
            <a:r>
              <a:rPr lang="ru-RU" sz="4000" dirty="0" smtClean="0"/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Мордовское село и изба</a:t>
            </a:r>
            <a:r>
              <a:rPr lang="ru-RU" dirty="0"/>
              <a:t/>
            </a:r>
            <a:br>
              <a:rPr lang="ru-RU" dirty="0"/>
            </a:br>
            <a:r>
              <a:rPr lang="ru-RU" sz="4000" dirty="0"/>
              <a:t> </a:t>
            </a:r>
            <a:r>
              <a:rPr lang="en-US" sz="4000" dirty="0" smtClean="0"/>
              <a:t> 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6152" name="Picture 8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282" y="928670"/>
            <a:ext cx="4636933" cy="3143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/>
          <a:srcRect t="1980" r="367" b="2167"/>
          <a:stretch>
            <a:fillRect/>
          </a:stretch>
        </p:blipFill>
        <p:spPr bwMode="auto">
          <a:xfrm>
            <a:off x="4071934" y="3500438"/>
            <a:ext cx="4644066" cy="29289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User\Рабочий стол\открытки\шаблоны\jhjh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5429264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Это мордовская еда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4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5720" y="1357298"/>
            <a:ext cx="4257941" cy="38576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142852"/>
            <a:ext cx="4073100" cy="39290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User\Рабочий стол\открытки\шаблоны\jhjh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Мордовская посуда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 rot="21136473">
            <a:off x="214282" y="1285860"/>
            <a:ext cx="4000528" cy="28211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52494">
            <a:off x="4564057" y="1227377"/>
            <a:ext cx="4300830" cy="28404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21204341">
            <a:off x="1980884" y="4198596"/>
            <a:ext cx="2337466" cy="22860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CECED6"/>
              </a:clrFrom>
              <a:clrTo>
                <a:srgbClr val="CECE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04254">
            <a:off x="4936218" y="3964361"/>
            <a:ext cx="1976758" cy="26718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User\Рабочий стол\открытки\шаблоны\jhjh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043890" cy="939784"/>
          </a:xfrm>
        </p:spPr>
        <p:txBody>
          <a:bodyPr/>
          <a:lstStyle/>
          <a:p>
            <a:r>
              <a:rPr lang="ru-RU" b="1" dirty="0" smtClean="0"/>
              <a:t>Во что верили мордва</a:t>
            </a:r>
            <a:endParaRPr lang="ru-RU" b="1" dirty="0"/>
          </a:p>
        </p:txBody>
      </p:sp>
      <p:pic>
        <p:nvPicPr>
          <p:cNvPr id="1434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857884" y="1142984"/>
            <a:ext cx="3286116" cy="32353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214422"/>
            <a:ext cx="3296117" cy="35004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3143224"/>
            <a:ext cx="3828689" cy="37147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User\Рабочий стол\открытки\шаблоны\jhjhj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b="1" dirty="0" smtClean="0"/>
              <a:t>Мордовская  </a:t>
            </a:r>
            <a:r>
              <a:rPr lang="ru-RU" b="1" dirty="0"/>
              <a:t>одежда</a:t>
            </a:r>
          </a:p>
        </p:txBody>
      </p:sp>
      <p:pic>
        <p:nvPicPr>
          <p:cNvPr id="1027" name="Picture 3" descr="C:\Documents and Settings\User\Рабочий стол\мордва\foto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8556" y="1928802"/>
            <a:ext cx="4116190" cy="4286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8" descr="95536"/>
          <p:cNvPicPr>
            <a:picLocks noChangeAspect="1" noChangeArrowheads="1"/>
          </p:cNvPicPr>
          <p:nvPr/>
        </p:nvPicPr>
        <p:blipFill>
          <a:blip r:embed="rId5"/>
          <a:srcRect l="13521" t="14804" r="22729"/>
          <a:stretch>
            <a:fillRect/>
          </a:stretch>
        </p:blipFill>
        <p:spPr bwMode="auto">
          <a:xfrm>
            <a:off x="4643438" y="1214422"/>
            <a:ext cx="4319159" cy="37446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мордовская песн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001024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92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User\Рабочий стол\открытки\шаблоны\jhjh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468313" y="714356"/>
            <a:ext cx="8175653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indent="342900"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Национальный костюм – </a:t>
            </a:r>
            <a:r>
              <a:rPr 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повествование </a:t>
            </a: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о народе, его истории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, </a:t>
            </a: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идеале, душе, мировоззрении. Многосложный красочный мордовский народный костюм – это вклад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мордвы  </a:t>
            </a: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в мировую художественную культуру.</a:t>
            </a:r>
          </a:p>
          <a:p>
            <a:pPr indent="342900" algn="ctr"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</a:t>
            </a:r>
            <a:endParaRPr lang="ru-RU" sz="20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Picture 5" descr="123 (3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62576">
            <a:off x="1003590" y="2354361"/>
            <a:ext cx="3078137" cy="39869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6" descr="123 (2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17541">
            <a:off x="5054431" y="2354153"/>
            <a:ext cx="3122582" cy="40885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открытки\шаблоны\jhjh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Интернет-ресурсы:</a:t>
            </a:r>
            <a:b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3"/>
              </a:buBlip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1. http://zubova-poliana.narod.ru/history-costume.</a:t>
            </a:r>
            <a:r>
              <a:rPr lang="en-US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htm</a:t>
            </a:r>
            <a:endParaRPr lang="ru-RU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Blip>
                <a:blip r:embed="rId3"/>
              </a:buBlip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2. http:// </a:t>
            </a:r>
            <a:r>
              <a:rPr lang="ru-RU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www.mordva</a:t>
            </a: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n-US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ru</a:t>
            </a:r>
            <a:endParaRPr lang="ru-RU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Blip>
                <a:blip r:embed="rId3"/>
              </a:buBlip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3. http://vatan.yeshlek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n-US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ru</a:t>
            </a:r>
            <a:endParaRPr lang="ru-RU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Blip>
                <a:blip r:embed="rId3"/>
              </a:buBlip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4. http://planeta.rambler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n-US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ru</a:t>
            </a:r>
            <a:endParaRPr lang="ru-RU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118</Words>
  <PresentationFormat>Экран (4:3)</PresentationFormat>
  <Paragraphs>20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Окружной проект  «Золотой глобус» Национальности Российской Федерации «Мордва»</vt:lpstr>
      <vt:lpstr>Слайд 2</vt:lpstr>
      <vt:lpstr>   Мордовское село и изба    </vt:lpstr>
      <vt:lpstr>  Это мордовская еда</vt:lpstr>
      <vt:lpstr> Мордовская посуда</vt:lpstr>
      <vt:lpstr>Во что верили мордва</vt:lpstr>
      <vt:lpstr>Мордовская  одежда</vt:lpstr>
      <vt:lpstr>Слайд 8</vt:lpstr>
      <vt:lpstr>Интернет-ресурсы: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11</cp:revision>
  <dcterms:modified xsi:type="dcterms:W3CDTF">2013-10-11T17:37:46Z</dcterms:modified>
</cp:coreProperties>
</file>