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7" r:id="rId2"/>
    <p:sldId id="262" r:id="rId3"/>
    <p:sldId id="263" r:id="rId4"/>
    <p:sldId id="292" r:id="rId5"/>
    <p:sldId id="295" r:id="rId6"/>
    <p:sldId id="293" r:id="rId7"/>
    <p:sldId id="296" r:id="rId8"/>
    <p:sldId id="266" r:id="rId9"/>
    <p:sldId id="269" r:id="rId10"/>
    <p:sldId id="294" r:id="rId11"/>
    <p:sldId id="297" r:id="rId12"/>
    <p:sldId id="272" r:id="rId13"/>
    <p:sldId id="291" r:id="rId14"/>
  </p:sldIdLst>
  <p:sldSz cx="9144000" cy="6858000" type="screen4x3"/>
  <p:notesSz cx="6735763" cy="986948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426A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59" d="100"/>
          <a:sy n="59" d="100"/>
        </p:scale>
        <p:origin x="-1380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8831" cy="49347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15373" y="0"/>
            <a:ext cx="2918831" cy="49347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BACDB71-A457-46B0-8327-F1864507314F}" type="datetimeFigureOut">
              <a:rPr lang="ru-RU" smtClean="0"/>
              <a:pPr/>
              <a:t>26.01.2015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00113" y="739775"/>
            <a:ext cx="4935537" cy="37020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3577" y="4688007"/>
            <a:ext cx="5388610" cy="444127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374301"/>
            <a:ext cx="2918831" cy="49347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15373" y="9374301"/>
            <a:ext cx="2918831" cy="49347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FBD3A16-2A72-44D4-A779-7A2ABD062047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0832983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A28174-0AC9-4036-9C9F-CC2874203832}" type="slidenum">
              <a:rPr lang="ru-RU" smtClean="0"/>
              <a:pPr/>
              <a:t>1</a:t>
            </a:fld>
            <a:endParaRPr lang="ru-RU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A28174-0AC9-4036-9C9F-CC2874203832}" type="slidenum">
              <a:rPr lang="ru-RU" smtClean="0"/>
              <a:pPr/>
              <a:t>2</a:t>
            </a:fld>
            <a:endParaRPr lang="ru-RU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A28174-0AC9-4036-9C9F-CC2874203832}" type="slidenum">
              <a:rPr lang="ru-RU" smtClean="0"/>
              <a:pPr/>
              <a:t>3</a:t>
            </a:fld>
            <a:endParaRPr lang="ru-RU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A28174-0AC9-4036-9C9F-CC2874203832}" type="slidenum">
              <a:rPr lang="ru-RU" smtClean="0"/>
              <a:pPr/>
              <a:t>4</a:t>
            </a:fld>
            <a:endParaRPr lang="ru-RU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A28174-0AC9-4036-9C9F-CC2874203832}" type="slidenum">
              <a:rPr lang="ru-RU" smtClean="0"/>
              <a:pPr/>
              <a:t>8</a:t>
            </a:fld>
            <a:endParaRPr lang="ru-RU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A28174-0AC9-4036-9C9F-CC2874203832}" type="slidenum">
              <a:rPr lang="ru-RU" smtClean="0"/>
              <a:pPr/>
              <a:t>9</a:t>
            </a:fld>
            <a:endParaRPr lang="ru-RU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A28174-0AC9-4036-9C9F-CC2874203832}" type="slidenum">
              <a:rPr lang="ru-RU" smtClean="0"/>
              <a:pPr/>
              <a:t>12</a:t>
            </a:fld>
            <a:endParaRPr lang="ru-RU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BD3A16-2A72-44D4-A779-7A2ABD062047}" type="slidenum">
              <a:rPr lang="ru-RU" smtClean="0"/>
              <a:pPr/>
              <a:t>13</a:t>
            </a:fld>
            <a:endParaRPr lang="ru-RU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995035-1335-425F-81E4-82CFB651CB1A}" type="datetimeFigureOut">
              <a:rPr lang="ru-RU" smtClean="0"/>
              <a:pPr/>
              <a:t>26.01.2015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3AAA61-54D1-49F8-A6AF-67719972201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995035-1335-425F-81E4-82CFB651CB1A}" type="datetimeFigureOut">
              <a:rPr lang="ru-RU" smtClean="0"/>
              <a:pPr/>
              <a:t>26.01.2015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3AAA61-54D1-49F8-A6AF-67719972201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995035-1335-425F-81E4-82CFB651CB1A}" type="datetimeFigureOut">
              <a:rPr lang="ru-RU" smtClean="0"/>
              <a:pPr/>
              <a:t>26.01.2015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3AAA61-54D1-49F8-A6AF-67719972201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995035-1335-425F-81E4-82CFB651CB1A}" type="datetimeFigureOut">
              <a:rPr lang="ru-RU" smtClean="0"/>
              <a:pPr/>
              <a:t>26.01.2015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3AAA61-54D1-49F8-A6AF-67719972201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995035-1335-425F-81E4-82CFB651CB1A}" type="datetimeFigureOut">
              <a:rPr lang="ru-RU" smtClean="0"/>
              <a:pPr/>
              <a:t>26.01.2015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3AAA61-54D1-49F8-A6AF-67719972201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995035-1335-425F-81E4-82CFB651CB1A}" type="datetimeFigureOut">
              <a:rPr lang="ru-RU" smtClean="0"/>
              <a:pPr/>
              <a:t>26.01.2015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3AAA61-54D1-49F8-A6AF-67719972201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995035-1335-425F-81E4-82CFB651CB1A}" type="datetimeFigureOut">
              <a:rPr lang="ru-RU" smtClean="0"/>
              <a:pPr/>
              <a:t>26.01.2015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3AAA61-54D1-49F8-A6AF-67719972201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995035-1335-425F-81E4-82CFB651CB1A}" type="datetimeFigureOut">
              <a:rPr lang="ru-RU" smtClean="0"/>
              <a:pPr/>
              <a:t>26.01.2015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3AAA61-54D1-49F8-A6AF-67719972201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995035-1335-425F-81E4-82CFB651CB1A}" type="datetimeFigureOut">
              <a:rPr lang="ru-RU" smtClean="0"/>
              <a:pPr/>
              <a:t>26.01.2015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3AAA61-54D1-49F8-A6AF-67719972201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995035-1335-425F-81E4-82CFB651CB1A}" type="datetimeFigureOut">
              <a:rPr lang="ru-RU" smtClean="0"/>
              <a:pPr/>
              <a:t>26.01.2015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3AAA61-54D1-49F8-A6AF-67719972201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995035-1335-425F-81E4-82CFB651CB1A}" type="datetimeFigureOut">
              <a:rPr lang="ru-RU" smtClean="0"/>
              <a:pPr/>
              <a:t>26.01.2015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3AAA61-54D1-49F8-A6AF-67719972201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995035-1335-425F-81E4-82CFB651CB1A}" type="datetimeFigureOut">
              <a:rPr lang="ru-RU" smtClean="0"/>
              <a:pPr/>
              <a:t>26.01.2015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3AAA61-54D1-49F8-A6AF-67719972201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gif"/><Relationship Id="rId3" Type="http://schemas.openxmlformats.org/officeDocument/2006/relationships/audio" Target="../media/audio1.wav"/><Relationship Id="rId7" Type="http://schemas.openxmlformats.org/officeDocument/2006/relationships/image" Target="../media/image4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gif"/><Relationship Id="rId5" Type="http://schemas.openxmlformats.org/officeDocument/2006/relationships/image" Target="../media/image2.gif"/><Relationship Id="rId4" Type="http://schemas.openxmlformats.org/officeDocument/2006/relationships/image" Target="../media/image1.gif"/><Relationship Id="rId9" Type="http://schemas.openxmlformats.org/officeDocument/2006/relationships/image" Target="../media/image6.gi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7.jpeg"/><Relationship Id="rId5" Type="http://schemas.openxmlformats.org/officeDocument/2006/relationships/image" Target="../media/image36.gif"/><Relationship Id="rId4" Type="http://schemas.openxmlformats.org/officeDocument/2006/relationships/image" Target="../media/image35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gif"/><Relationship Id="rId5" Type="http://schemas.openxmlformats.org/officeDocument/2006/relationships/image" Target="../media/image9.gif"/><Relationship Id="rId4" Type="http://schemas.openxmlformats.org/officeDocument/2006/relationships/image" Target="../media/image8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image" Target="../media/image1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jpeg"/><Relationship Id="rId5" Type="http://schemas.openxmlformats.org/officeDocument/2006/relationships/image" Target="../media/image12.gif"/><Relationship Id="rId4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gif"/><Relationship Id="rId5" Type="http://schemas.openxmlformats.org/officeDocument/2006/relationships/image" Target="../media/image17.jpeg"/><Relationship Id="rId4" Type="http://schemas.openxmlformats.org/officeDocument/2006/relationships/image" Target="../media/image16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gif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0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gif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image" Target="../media/image28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E6DCAC"/>
            </a:gs>
            <a:gs pos="12000">
              <a:srgbClr val="E6D78A"/>
            </a:gs>
            <a:gs pos="30000">
              <a:srgbClr val="C7AC4C"/>
            </a:gs>
            <a:gs pos="45000">
              <a:srgbClr val="E6D78A"/>
            </a:gs>
            <a:gs pos="77000">
              <a:srgbClr val="C7AC4C"/>
            </a:gs>
            <a:gs pos="100000">
              <a:srgbClr val="E6DCAC"/>
            </a:gs>
          </a:gsLst>
          <a:lin ang="27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907704" y="2204864"/>
            <a:ext cx="6548264" cy="1224136"/>
          </a:xfrm>
          <a:ln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>
            <a:normAutofit fontScale="90000"/>
            <a:scene3d>
              <a:camera prst="perspective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ru-RU" b="1" u="sng" dirty="0" smtClean="0">
                <a:solidFill>
                  <a:srgbClr val="C00000"/>
                </a:solidFill>
              </a:rPr>
              <a:t/>
            </a:r>
            <a:br>
              <a:rPr lang="ru-RU" b="1" u="sng" dirty="0" smtClean="0">
                <a:solidFill>
                  <a:srgbClr val="C00000"/>
                </a:solidFill>
              </a:rPr>
            </a:br>
            <a:r>
              <a:rPr lang="ru-RU" b="1" u="sng" dirty="0" smtClean="0">
                <a:solidFill>
                  <a:srgbClr val="C00000"/>
                </a:solidFill>
              </a:rPr>
              <a:t>Путешествие</a:t>
            </a:r>
            <a:br>
              <a:rPr lang="ru-RU" b="1" u="sng" dirty="0" smtClean="0">
                <a:solidFill>
                  <a:srgbClr val="C00000"/>
                </a:solidFill>
              </a:rPr>
            </a:br>
            <a:r>
              <a:rPr lang="ru-RU" b="1" u="sng" dirty="0" smtClean="0">
                <a:solidFill>
                  <a:srgbClr val="C00000"/>
                </a:solidFill>
              </a:rPr>
              <a:t> на машине времени</a:t>
            </a:r>
            <a:br>
              <a:rPr lang="ru-RU" b="1" u="sng" dirty="0" smtClean="0">
                <a:solidFill>
                  <a:srgbClr val="C00000"/>
                </a:solidFill>
              </a:rPr>
            </a:br>
            <a:endParaRPr lang="ru-RU" sz="4900" b="1" dirty="0">
              <a:solidFill>
                <a:srgbClr val="C00000"/>
              </a:solidFill>
            </a:endParaRPr>
          </a:p>
        </p:txBody>
      </p:sp>
      <p:pic>
        <p:nvPicPr>
          <p:cNvPr id="1030" name="Picture 6" descr="C:\Documents and Settings\Кирилл\Рабочий стол\анимация\73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5576" y="3714360"/>
            <a:ext cx="2227038" cy="1656000"/>
          </a:xfrm>
          <a:prstGeom prst="rect">
            <a:avLst/>
          </a:prstGeom>
          <a:noFill/>
        </p:spPr>
      </p:pic>
      <p:pic>
        <p:nvPicPr>
          <p:cNvPr id="1031" name="Picture 7" descr="C:\Documents and Settings\Кирилл\Рабочий стол\анимация\юю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75856" y="3853694"/>
            <a:ext cx="3150000" cy="1008000"/>
          </a:xfrm>
          <a:prstGeom prst="rect">
            <a:avLst/>
          </a:prstGeom>
          <a:noFill/>
        </p:spPr>
      </p:pic>
      <p:pic>
        <p:nvPicPr>
          <p:cNvPr id="1032" name="Picture 8" descr="C:\Documents and Settings\Кирилл\Рабочий стол\анимация\32.gif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988404" y="3894360"/>
            <a:ext cx="2155596" cy="1296000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1571572" y="4540082"/>
            <a:ext cx="75724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accent3">
                    <a:lumMod val="50000"/>
                  </a:schemeClr>
                </a:solidFill>
              </a:rPr>
              <a:t>              </a:t>
            </a:r>
            <a:endParaRPr lang="ru-RU" b="1" dirty="0" smtClean="0">
              <a:solidFill>
                <a:schemeClr val="accent3">
                  <a:lumMod val="50000"/>
                </a:schemeClr>
              </a:solidFill>
            </a:endParaRPr>
          </a:p>
        </p:txBody>
      </p:sp>
      <p:pic>
        <p:nvPicPr>
          <p:cNvPr id="4" name="Picture 2" descr="C:\Documents and Settings\Кирилл\Рабочий стол\Рабочий стол\МАМА\анимация\9ю.gif"/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432576" y="635796"/>
            <a:ext cx="1113519" cy="1270494"/>
          </a:xfrm>
          <a:prstGeom prst="rect">
            <a:avLst/>
          </a:prstGeom>
          <a:noFill/>
        </p:spPr>
      </p:pic>
      <p:pic>
        <p:nvPicPr>
          <p:cNvPr id="1027" name="Picture 3" descr="C:\Documents and Settings\Кирилл\Рабочий стол\Рабочий стол\МАМА\анимация\76.gif"/>
          <p:cNvPicPr>
            <a:picLocks noChangeAspect="1" noChangeArrowheads="1" noCrop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720393" y="214290"/>
            <a:ext cx="1632837" cy="1692000"/>
          </a:xfrm>
          <a:prstGeom prst="rect">
            <a:avLst/>
          </a:prstGeom>
          <a:noFill/>
        </p:spPr>
      </p:pic>
      <p:pic>
        <p:nvPicPr>
          <p:cNvPr id="5" name="Picture 4" descr="C:\Documents and Settings\Кирилл\Рабочий стол\Рабочий стол\МАМА\анимация\289.gif"/>
          <p:cNvPicPr>
            <a:picLocks noChangeAspect="1" noChangeArrowheads="1" noCrop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266202" y="364303"/>
            <a:ext cx="1800000" cy="1620000"/>
          </a:xfrm>
          <a:prstGeom prst="rect">
            <a:avLst/>
          </a:prstGeom>
          <a:noFill/>
        </p:spPr>
      </p:pic>
      <p:sp>
        <p:nvSpPr>
          <p:cNvPr id="11" name="TextBox 10"/>
          <p:cNvSpPr txBox="1"/>
          <p:nvPr/>
        </p:nvSpPr>
        <p:spPr>
          <a:xfrm>
            <a:off x="1500166" y="5572140"/>
            <a:ext cx="650085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воспитатель МБДОУ № 321 г.о.Самара</a:t>
            </a:r>
          </a:p>
          <a:p>
            <a:pPr algn="ctr"/>
            <a:r>
              <a:rPr lang="ru-RU" sz="24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Суринова</a:t>
            </a: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Татьяна Владимировна</a:t>
            </a:r>
            <a:endParaRPr lang="ru-RU" sz="2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split orient="vert"/>
    <p:sndAc>
      <p:stSnd>
        <p:snd r:embed="rId3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260648"/>
            <a:ext cx="7772400" cy="1542033"/>
          </a:xfrm>
        </p:spPr>
        <p:txBody>
          <a:bodyPr>
            <a:normAutofit/>
          </a:bodyPr>
          <a:lstStyle/>
          <a:p>
            <a:pPr algn="just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Этот двигатель оказался полезен не только для машин. С его помощью люди смогли построить первый самолёт.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Рисунок 3" descr="14102008Эlk_Uaklar35163_02.jpg"/>
          <p:cNvPicPr>
            <a:picLocks noChangeAspect="1"/>
          </p:cNvPicPr>
          <p:nvPr/>
        </p:nvPicPr>
        <p:blipFill>
          <a:blip r:embed="rId3" cstate="print"/>
          <a:srcRect b="20743"/>
          <a:stretch>
            <a:fillRect/>
          </a:stretch>
        </p:blipFill>
        <p:spPr>
          <a:xfrm>
            <a:off x="755576" y="1700808"/>
            <a:ext cx="6696744" cy="352839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path path="rect">
            <a:fillToRect l="100000" t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 тех пор транспорт постоянно совершенствовался. И сейчас мы видим вот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ткой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транспорт.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Рисунок1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l="5354" t="6977" r="8988" b="9302"/>
          <a:stretch>
            <a:fillRect/>
          </a:stretch>
        </p:blipFill>
        <p:spPr>
          <a:xfrm>
            <a:off x="5076056" y="1196752"/>
            <a:ext cx="3384376" cy="1872208"/>
          </a:xfrm>
        </p:spPr>
      </p:pic>
      <p:pic>
        <p:nvPicPr>
          <p:cNvPr id="5" name="Рисунок 4" descr="Рисунок3.jpg"/>
          <p:cNvPicPr>
            <a:picLocks noChangeAspect="1"/>
          </p:cNvPicPr>
          <p:nvPr/>
        </p:nvPicPr>
        <p:blipFill>
          <a:blip r:embed="rId3" cstate="print"/>
          <a:srcRect l="4167" t="5556" r="8333" b="13889"/>
          <a:stretch>
            <a:fillRect/>
          </a:stretch>
        </p:blipFill>
        <p:spPr>
          <a:xfrm>
            <a:off x="395536" y="1196752"/>
            <a:ext cx="4104456" cy="1872208"/>
          </a:xfrm>
          <a:prstGeom prst="rect">
            <a:avLst/>
          </a:prstGeom>
        </p:spPr>
      </p:pic>
      <p:pic>
        <p:nvPicPr>
          <p:cNvPr id="6" name="Рисунок 5" descr="i (4)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988946" y="3284984"/>
            <a:ext cx="3399478" cy="2304256"/>
          </a:xfrm>
          <a:prstGeom prst="rect">
            <a:avLst/>
          </a:prstGeom>
        </p:spPr>
      </p:pic>
      <p:pic>
        <p:nvPicPr>
          <p:cNvPr id="7" name="Рисунок 6" descr="Рисунок1.jpg"/>
          <p:cNvPicPr>
            <a:picLocks noChangeAspect="1"/>
          </p:cNvPicPr>
          <p:nvPr/>
        </p:nvPicPr>
        <p:blipFill>
          <a:blip r:embed="rId5" cstate="print"/>
          <a:srcRect l="3613" t="5280" r="6120" b="9539"/>
          <a:stretch>
            <a:fillRect/>
          </a:stretch>
        </p:blipFill>
        <p:spPr>
          <a:xfrm>
            <a:off x="323528" y="3284984"/>
            <a:ext cx="4104456" cy="230425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500"/>
                            </p:stCondLst>
                            <p:childTnLst>
                              <p:par>
                                <p:cTn id="24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500"/>
                            </p:stCondLst>
                            <p:childTnLst>
                              <p:par>
                                <p:cTn id="30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28596" y="285728"/>
            <a:ext cx="745577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И даже такой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ракеты, подводные лодки, метро и многое другое.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467261" y="6429396"/>
            <a:ext cx="139653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/>
            <a:r>
              <a:rPr lang="ru-RU" sz="2000" dirty="0" smtClean="0"/>
              <a:t>                     </a:t>
            </a:r>
            <a:endParaRPr lang="ru-RU" sz="2000" b="1" dirty="0"/>
          </a:p>
        </p:txBody>
      </p:sp>
      <p:pic>
        <p:nvPicPr>
          <p:cNvPr id="13" name="Рисунок 12" descr="Рисунок4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572001" y="1124744"/>
            <a:ext cx="3888432" cy="2664296"/>
          </a:xfrm>
          <a:prstGeom prst="rect">
            <a:avLst/>
          </a:prstGeom>
        </p:spPr>
      </p:pic>
      <p:pic>
        <p:nvPicPr>
          <p:cNvPr id="14" name="Рисунок 13" descr="Рисунок6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975720" y="3429000"/>
            <a:ext cx="3888432" cy="2232248"/>
          </a:xfrm>
          <a:prstGeom prst="rect">
            <a:avLst/>
          </a:prstGeom>
        </p:spPr>
      </p:pic>
      <p:pic>
        <p:nvPicPr>
          <p:cNvPr id="15" name="Рисунок 14" descr="Рисунок8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428595" y="1196752"/>
            <a:ext cx="3567341" cy="374441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path path="rect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571480"/>
            <a:ext cx="9144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b="1" dirty="0" smtClean="0">
                <a:solidFill>
                  <a:srgbClr val="C00000"/>
                </a:solidFill>
              </a:rPr>
              <a:t>    </a:t>
            </a:r>
            <a:endParaRPr lang="ru-RU" sz="7200" b="1" dirty="0">
              <a:solidFill>
                <a:srgbClr val="C000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403648" y="1052736"/>
            <a:ext cx="6480720" cy="4154984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88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Спасибо</a:t>
            </a:r>
          </a:p>
          <a:p>
            <a:pPr algn="ctr"/>
            <a:r>
              <a:rPr lang="ru-RU" sz="8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</a:t>
            </a:r>
          </a:p>
          <a:p>
            <a:pPr algn="ctr"/>
            <a:r>
              <a:rPr lang="ru-RU" sz="8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sz="88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нимание!!!</a:t>
            </a:r>
            <a:endParaRPr lang="ru-RU" sz="88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67544" y="384720"/>
            <a:ext cx="832157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dirty="0" smtClean="0"/>
              <a:t>  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Было время, когда человек передвигался самостоятельно, и все грузы носил на себе. Это было очень тяжело.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 descr="C:\Documents and Settings\Кирилл\Рабочий стол\транспорт\bits04_min_nuage_ru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6052" y="1196752"/>
            <a:ext cx="7740352" cy="406150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123" name="Picture 3" descr="C:\Documents and Settings\Кирилл\Рабочий стол\анимация\2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331640" y="2651504"/>
            <a:ext cx="1356919" cy="1764000"/>
          </a:xfrm>
          <a:prstGeom prst="rect">
            <a:avLst/>
          </a:prstGeom>
          <a:noFill/>
        </p:spPr>
      </p:pic>
      <p:pic>
        <p:nvPicPr>
          <p:cNvPr id="5124" name="Picture 4" descr="C:\Documents and Settings\Кирилл\Рабочий стол\анимация\35.gif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134517" y="2780928"/>
            <a:ext cx="1836000" cy="1944000"/>
          </a:xfrm>
          <a:prstGeom prst="rect">
            <a:avLst/>
          </a:prstGeom>
          <a:noFill/>
        </p:spPr>
      </p:pic>
      <p:pic>
        <p:nvPicPr>
          <p:cNvPr id="5125" name="Picture 5" descr="C:\Documents and Settings\Кирилл\Рабочий стол\анимация\35.gif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950228" y="2501553"/>
            <a:ext cx="1152000" cy="11520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71472" y="214290"/>
            <a:ext cx="800105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            Позже  на помощь человеку пришли животные.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7" name="Picture 3" descr="C:\Documents and Settings\Кирилл\Рабочий стол\транспорт\mustang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51520" y="1124744"/>
            <a:ext cx="3384376" cy="208823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148" name="Picture 4" descr="C:\Documents and Settings\Кирилл\Рабочий стол\анимация\тл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79512" y="1484784"/>
            <a:ext cx="1976783" cy="1476000"/>
          </a:xfrm>
          <a:prstGeom prst="rect">
            <a:avLst/>
          </a:prstGeom>
          <a:noFill/>
        </p:spPr>
      </p:pic>
      <p:pic>
        <p:nvPicPr>
          <p:cNvPr id="10" name="Рисунок 9" descr="51b660e0ddf1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4932040" y="1124744"/>
            <a:ext cx="3863752" cy="2088232"/>
          </a:xfrm>
          <a:prstGeom prst="rect">
            <a:avLst/>
          </a:prstGeom>
        </p:spPr>
      </p:pic>
      <p:pic>
        <p:nvPicPr>
          <p:cNvPr id="11" name="Рисунок 10" descr="4693bedaa3f6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571472" y="3645024"/>
            <a:ext cx="3600400" cy="2598415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4547320" y="3687510"/>
            <a:ext cx="424847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Человек получил возможность путешествовать и перевозить грузы.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2844" y="285728"/>
            <a:ext cx="9001156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     Затем человек изобрёл лодку и смог передвигаться по воде. </a:t>
            </a:r>
          </a:p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  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8" name="Picture 4" descr="C:\Documents and Settings\Кирилл\Рабочий стол\анимация\21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67913" y="4005064"/>
            <a:ext cx="3639677" cy="1592726"/>
          </a:xfrm>
          <a:prstGeom prst="rect">
            <a:avLst/>
          </a:prstGeom>
          <a:noFill/>
        </p:spPr>
      </p:pic>
      <p:pic>
        <p:nvPicPr>
          <p:cNvPr id="2050" name="Picture 2" descr="C:\Documents and Settings\Кирилл\Рабочий стол\транспорт\547501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142844" y="1340768"/>
            <a:ext cx="4561535" cy="223224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" name="Picture 2" descr="C:\Documents and Settings\Кирилл\Рабочий стол\Рабочий стол\МАМА\анимация\04.gif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786314" y="1412776"/>
            <a:ext cx="4320000" cy="3816424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1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14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1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1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9512" y="188640"/>
            <a:ext cx="3960440" cy="1758057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Затем люди поняли , что можно использовать силу ветра.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70298" y="4293096"/>
            <a:ext cx="6192688" cy="1296144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Поставили на лодку парус и получился парусник. Это открыло перед людьми далёкие и загадочные земли.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Рисунок9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83568" y="1484784"/>
            <a:ext cx="3283074" cy="2664295"/>
          </a:xfrm>
          <a:prstGeom prst="rect">
            <a:avLst/>
          </a:prstGeom>
        </p:spPr>
      </p:pic>
      <p:pic>
        <p:nvPicPr>
          <p:cNvPr id="5" name="Рисунок 4" descr="Рисунок10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230359" y="404664"/>
            <a:ext cx="3005937" cy="374441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404664"/>
            <a:ext cx="4186808" cy="6048672"/>
          </a:xfrm>
        </p:spPr>
        <p:txBody>
          <a:bodyPr>
            <a:normAutofit/>
          </a:bodyPr>
          <a:lstStyle/>
          <a:p>
            <a:pPr algn="just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Долгое время животные и ветер верно служили человеку. Но они не могли поднять те тяжести, которые нужно было переносить на дальние расстояния. И так появились другие  виды транспорта, первым из которых был... воздушный шар</a:t>
            </a:r>
            <a:r>
              <a:rPr lang="ru-RU" sz="2400" dirty="0" smtClean="0"/>
              <a:t>.</a:t>
            </a:r>
          </a:p>
          <a:p>
            <a:pPr algn="just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К сожалению, управлять им было практически невозможно - он летел туда, куда дул ветер.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Содержимое 6" descr="Рисунок7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716016" y="404664"/>
            <a:ext cx="3888432" cy="3888432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4000"/>
                            </p:stCondLst>
                            <p:childTnLst>
                              <p:par>
                                <p:cTn id="15" presetID="2" presetClass="entr" presetSubtype="3" fill="hold" nodeType="after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3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274638"/>
            <a:ext cx="7715200" cy="1426170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Поэтому людям пришлось изобретать дальше. Через некоторое время человек изобрёл двигатель - сердце любой машины. Они работали на угле и дровах, очень коптили и дымили, но помогли людям построить первый поезд-паровоз.</a:t>
            </a:r>
            <a:endParaRPr lang="ru-RU" sz="2400" dirty="0"/>
          </a:p>
        </p:txBody>
      </p:sp>
      <p:pic>
        <p:nvPicPr>
          <p:cNvPr id="4" name="Содержимое 3" descr="Рисунок12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rcRect l="5357" t="6557" r="8929" b="11475"/>
          <a:stretch>
            <a:fillRect/>
          </a:stretch>
        </p:blipFill>
        <p:spPr>
          <a:xfrm>
            <a:off x="683568" y="2132856"/>
            <a:ext cx="3672408" cy="3240360"/>
          </a:xfrm>
        </p:spPr>
      </p:pic>
      <p:pic>
        <p:nvPicPr>
          <p:cNvPr id="5" name="Рисунок 4" descr="Рисунок11.jpg"/>
          <p:cNvPicPr>
            <a:picLocks noChangeAspect="1"/>
          </p:cNvPicPr>
          <p:nvPr/>
        </p:nvPicPr>
        <p:blipFill>
          <a:blip r:embed="rId4" cstate="print"/>
          <a:srcRect l="3311" t="6667" r="7284" b="11667"/>
          <a:stretch>
            <a:fillRect/>
          </a:stretch>
        </p:blipFill>
        <p:spPr>
          <a:xfrm>
            <a:off x="4644008" y="2204864"/>
            <a:ext cx="3456384" cy="31683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/>
        </p:nvSpPr>
        <p:spPr>
          <a:xfrm>
            <a:off x="340118" y="404664"/>
            <a:ext cx="828092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Паровоз мог перевезти большие грузы и людей на большие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растояния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. Но оказалось, что рельсы можно проложить не везде. И тогда появились первые автомобили.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" name="Picture 2" descr="C:\Documents and Settings\Кирилл\Рабочий стол\транспорт\Foto-YOXAPRDU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59632" y="2328827"/>
            <a:ext cx="6192688" cy="290037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9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71472" y="142852"/>
            <a:ext cx="835824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Затем был изобретён бензиновый двигатель.</a:t>
            </a:r>
          </a:p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И первые автомобили стали выглядели так:</a:t>
            </a:r>
          </a:p>
          <a:p>
            <a:endParaRPr lang="ru-RU" sz="2400" dirty="0"/>
          </a:p>
        </p:txBody>
      </p:sp>
      <p:pic>
        <p:nvPicPr>
          <p:cNvPr id="1026" name="Picture 2" descr="C:\Documents and Settings\Кирилл\Рабочий стол\транспорт\8b52de5dd79b93f0f65e8cd63401f76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7544" y="1124744"/>
            <a:ext cx="3672408" cy="1944216"/>
          </a:xfrm>
          <a:prstGeom prst="rect">
            <a:avLst/>
          </a:prstGeom>
          <a:noFill/>
        </p:spPr>
      </p:pic>
      <p:pic>
        <p:nvPicPr>
          <p:cNvPr id="1028" name="Picture 4" descr="C:\Documents and Settings\Кирилл\Рабочий стол\транспорт\лдл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88025" y="1142984"/>
            <a:ext cx="3312368" cy="1925976"/>
          </a:xfrm>
          <a:prstGeom prst="rect">
            <a:avLst/>
          </a:prstGeom>
          <a:noFill/>
        </p:spPr>
      </p:pic>
      <p:pic>
        <p:nvPicPr>
          <p:cNvPr id="1029" name="Picture 5" descr="C:\Documents and Settings\Кирилл\Рабочий стол\транспорт\уцу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71472" y="3429000"/>
            <a:ext cx="3568480" cy="2232248"/>
          </a:xfrm>
          <a:prstGeom prst="rect">
            <a:avLst/>
          </a:prstGeom>
          <a:noFill/>
        </p:spPr>
      </p:pic>
      <p:pic>
        <p:nvPicPr>
          <p:cNvPr id="1031" name="Picture 7" descr="C:\Documents and Settings\Кирилл\Рабочий стол\транспорт\хзх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644007" y="3429000"/>
            <a:ext cx="3744417" cy="22322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500"/>
                            </p:stCondLst>
                            <p:childTnLst>
                              <p:par>
                                <p:cTn id="22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000"/>
                            </p:stCondLst>
                            <p:childTnLst>
                              <p:par>
                                <p:cTn id="28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500"/>
                            </p:stCondLst>
                            <p:childTnLst>
                              <p:par>
                                <p:cTn id="34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0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411</TotalTime>
  <Words>280</Words>
  <Application>Microsoft Office PowerPoint</Application>
  <PresentationFormat>Экран (4:3)</PresentationFormat>
  <Paragraphs>33</Paragraphs>
  <Slides>13</Slides>
  <Notes>8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 Путешествие  на машине времени </vt:lpstr>
      <vt:lpstr>Слайд 2</vt:lpstr>
      <vt:lpstr>Слайд 3</vt:lpstr>
      <vt:lpstr>Слайд 4</vt:lpstr>
      <vt:lpstr>Затем люди поняли , что можно использовать силу ветра.</vt:lpstr>
      <vt:lpstr>Слайд 6</vt:lpstr>
      <vt:lpstr>Поэтому людям пришлось изобретать дальше. Через некоторое время человек изобрёл двигатель - сердце любой машины. Они работали на угле и дровах, очень коптили и дымили, но помогли людям построить первый поезд-паровоз.</vt:lpstr>
      <vt:lpstr>Слайд 8</vt:lpstr>
      <vt:lpstr>Слайд 9</vt:lpstr>
      <vt:lpstr>Этот двигатель оказался полезен не только для машин. С его помощью люди смогли построить первый самолёт.</vt:lpstr>
      <vt:lpstr>С тех пор транспорт постоянно совершенствовался. И сейчас мы видим вот ткой транспорт.</vt:lpstr>
      <vt:lpstr>Слайд 12</vt:lpstr>
      <vt:lpstr>Слайд 13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Путешествие на машине времени</dc:title>
  <dc:creator>Кирилл</dc:creator>
  <cp:lastModifiedBy>дом</cp:lastModifiedBy>
  <cp:revision>67</cp:revision>
  <dcterms:created xsi:type="dcterms:W3CDTF">2009-05-22T18:56:52Z</dcterms:created>
  <dcterms:modified xsi:type="dcterms:W3CDTF">2015-01-26T19:11:44Z</dcterms:modified>
</cp:coreProperties>
</file>