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66F-A480-4054-A5E0-B319F0F6634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90C0-5A2E-41E4-A4CA-4A58BD2E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76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66F-A480-4054-A5E0-B319F0F6634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90C0-5A2E-41E4-A4CA-4A58BD2E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79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66F-A480-4054-A5E0-B319F0F6634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90C0-5A2E-41E4-A4CA-4A58BD2E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985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66F-A480-4054-A5E0-B319F0F6634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90C0-5A2E-41E4-A4CA-4A58BD2E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708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66F-A480-4054-A5E0-B319F0F6634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90C0-5A2E-41E4-A4CA-4A58BD2E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63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66F-A480-4054-A5E0-B319F0F6634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90C0-5A2E-41E4-A4CA-4A58BD2E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36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66F-A480-4054-A5E0-B319F0F6634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90C0-5A2E-41E4-A4CA-4A58BD2E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331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66F-A480-4054-A5E0-B319F0F6634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90C0-5A2E-41E4-A4CA-4A58BD2E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58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66F-A480-4054-A5E0-B319F0F6634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90C0-5A2E-41E4-A4CA-4A58BD2E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342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66F-A480-4054-A5E0-B319F0F6634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90C0-5A2E-41E4-A4CA-4A58BD2E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82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66F-A480-4054-A5E0-B319F0F6634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90C0-5A2E-41E4-A4CA-4A58BD2E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594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3266F-A480-4054-A5E0-B319F0F6634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890C0-5A2E-41E4-A4CA-4A58BD2E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17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00808"/>
            <a:ext cx="4752528" cy="3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7869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Репродуктивное здоровье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553616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Исмайлов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Насир</a:t>
            </a:r>
            <a:r>
              <a:rPr lang="ru-RU" dirty="0" smtClean="0">
                <a:solidFill>
                  <a:schemeClr val="tx1"/>
                </a:solidFill>
              </a:rPr>
              <a:t> 306-1 СД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971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Репродуктивное здоровье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5554960" cy="557321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Репродуктивное здоровье – достаточно сложный термин, и каждый понимает его по-разному. Если следовать общепринятому определению, которое дала этому словосочетанию Всемирная организация здоровья, то оно означает полную психологическую, социальную и физическую готовность вступать в сексуальные отношения с целью продолжения рода. Причем репродуктивное здоровье человека подразумевает отсутствие каких-либо инфекций и прочих неблагоприятных состояний организма, которые могут повлиять на неблагоприятный исход беременности, невозможность повторного зачатия или на рождение неполноценного ребенка.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263" y="1274710"/>
            <a:ext cx="2857500" cy="28575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81021"/>
            <a:ext cx="3009804" cy="2422403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8274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Факторы, разрушающие репродуктивное здоровье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600200"/>
            <a:ext cx="6131024" cy="4525963"/>
          </a:xfrm>
        </p:spPr>
        <p:txBody>
          <a:bodyPr>
            <a:noAutofit/>
          </a:bodyPr>
          <a:lstStyle/>
          <a:p>
            <a:r>
              <a:rPr lang="ru-RU" sz="2000" dirty="0"/>
              <a:t>Существует просто невероятное количество аспектов, которые могут негативно сказаться на возможности иметь потомство. Итак, что мешает сохранению репродуктивного здоровья: </a:t>
            </a:r>
          </a:p>
          <a:p>
            <a:r>
              <a:rPr lang="ru-RU" sz="2000" dirty="0"/>
              <a:t>слишком раннее начало половой жизни и его негативные последствия;</a:t>
            </a:r>
          </a:p>
          <a:p>
            <a:r>
              <a:rPr lang="ru-RU" sz="2000" dirty="0"/>
              <a:t>инфекции и заболевания, которые передаются половым путем;</a:t>
            </a:r>
          </a:p>
          <a:p>
            <a:r>
              <a:rPr lang="ru-RU" sz="2000" dirty="0"/>
              <a:t>аморальное поведение;</a:t>
            </a:r>
          </a:p>
          <a:p>
            <a:r>
              <a:rPr lang="ru-RU" sz="2000" dirty="0"/>
              <a:t>плохое состояние окружающей среды и некачественные продукты питания;</a:t>
            </a:r>
          </a:p>
          <a:p>
            <a:r>
              <a:rPr lang="ru-RU" sz="2000" dirty="0"/>
              <a:t>генетические сбои и гормональные нарушения;</a:t>
            </a:r>
          </a:p>
          <a:p>
            <a:r>
              <a:rPr lang="ru-RU" sz="2000" dirty="0"/>
              <a:t>обилие вредных пристрастий и так далее.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75742"/>
            <a:ext cx="2376264" cy="2592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55481"/>
            <a:ext cx="2369840" cy="2088232"/>
          </a:xfrm>
          <a:prstGeom prst="rect">
            <a:avLst/>
          </a:prstGeom>
          <a:noFill/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550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Репродуктивный период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3600400"/>
          </a:xfrm>
        </p:spPr>
        <p:txBody>
          <a:bodyPr>
            <a:normAutofit fontScale="40000" lnSpcReduction="20000"/>
          </a:bodyPr>
          <a:lstStyle/>
          <a:p>
            <a:endParaRPr lang="ru-RU" sz="4500" dirty="0" smtClean="0"/>
          </a:p>
          <a:p>
            <a:r>
              <a:rPr lang="ru-RU" sz="4500" dirty="0" smtClean="0"/>
              <a:t>Под </a:t>
            </a:r>
            <a:r>
              <a:rPr lang="ru-RU" sz="4500" dirty="0"/>
              <a:t>этим термином понимается часть жизни мужчины или женщины, на протяжении которой они способны благополучно зачать, выносить и родить ребенка. В разных странах этот показатель рассчитывается по-разному, поскольку на него влияет множество статистических показателей. Однако принято считать, что женщина готова к продолжению рода тогда, когда у нее началась первая менструация, а заканчивается репродуктивная фаза при наступлении </a:t>
            </a:r>
            <a:r>
              <a:rPr lang="ru-RU" sz="4500" dirty="0" smtClean="0"/>
              <a:t>менопаузы</a:t>
            </a:r>
            <a:r>
              <a:rPr lang="en-US" sz="4500" dirty="0" smtClean="0"/>
              <a:t>.</a:t>
            </a:r>
            <a:r>
              <a:rPr lang="ru-RU" sz="4500" dirty="0" smtClean="0"/>
              <a:t> Оптимальный </a:t>
            </a:r>
            <a:r>
              <a:rPr lang="ru-RU" sz="4500" dirty="0"/>
              <a:t>возраст мужчины не должен преступать отметку в 35-40 лет. Онтогенез человека и репродуктивное здоровье – неотъемлемые части друг друга. Этот факт обусловлен тем, что на каждой стадии своего развития, человек может самостоятельно либо под влиянием ухудшать или улучшать качество своей жизни и способность воспроизводить себе подобных. </a:t>
            </a:r>
            <a:br>
              <a:rPr lang="ru-RU" sz="45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96752"/>
            <a:ext cx="4274351" cy="2564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0328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Охрана репродуктивного здоровья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933056"/>
            <a:ext cx="8712968" cy="3744416"/>
          </a:xfrm>
        </p:spPr>
        <p:txBody>
          <a:bodyPr>
            <a:normAutofit fontScale="47500" lnSpcReduction="20000"/>
          </a:bodyPr>
          <a:lstStyle/>
          <a:p>
            <a:r>
              <a:rPr lang="ru-RU" sz="4300" dirty="0"/>
              <a:t>Каждое государство разрабатывает комплекс законодательных актов, которые устанавливают права населения на продолжение рода. К основным мерам, которые предпринимаются в данной сфере, относятся: </a:t>
            </a:r>
          </a:p>
          <a:p>
            <a:r>
              <a:rPr lang="ru-RU" sz="4300" dirty="0"/>
              <a:t>обеспечение бесплатной медициной;</a:t>
            </a:r>
          </a:p>
          <a:p>
            <a:r>
              <a:rPr lang="ru-RU" sz="4300" dirty="0"/>
              <a:t>профилактика нарушений репродуктивного здоровья;</a:t>
            </a:r>
          </a:p>
          <a:p>
            <a:r>
              <a:rPr lang="ru-RU" sz="4300" dirty="0"/>
              <a:t>прохождение обязательных врачебных осмотров;</a:t>
            </a:r>
          </a:p>
          <a:p>
            <a:r>
              <a:rPr lang="ru-RU" sz="4300" dirty="0"/>
              <a:t>проведение разъяснительной работы работниками социальных служб;</a:t>
            </a:r>
          </a:p>
          <a:p>
            <a:r>
              <a:rPr lang="ru-RU" sz="4300" dirty="0"/>
              <a:t>повышение уровня материального и морального благополучия населения и так далее. </a:t>
            </a:r>
          </a:p>
          <a:p>
            <a:r>
              <a:rPr lang="ru-RU" sz="4300" dirty="0"/>
              <a:t/>
            </a:r>
            <a:br>
              <a:rPr lang="ru-RU" sz="43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462" y="1196752"/>
            <a:ext cx="3960440" cy="2592288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172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Критерии репродуктивного здоровья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6510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Для того чтобы оценить способность человека к продолжению рода, была создана специальная система общих и специфических критериев, таких как: </a:t>
            </a:r>
          </a:p>
          <a:p>
            <a:r>
              <a:rPr lang="ru-RU" dirty="0"/>
              <a:t>ухудшение состояния здоровья;</a:t>
            </a:r>
          </a:p>
          <a:p>
            <a:r>
              <a:rPr lang="ru-RU" dirty="0"/>
              <a:t>изменения в данных лабораторных исследованиях биологических материалов;</a:t>
            </a:r>
          </a:p>
          <a:p>
            <a:r>
              <a:rPr lang="ru-RU" dirty="0"/>
              <a:t>сбои в работе систем и органов;</a:t>
            </a:r>
          </a:p>
          <a:p>
            <a:r>
              <a:rPr lang="ru-RU" dirty="0"/>
              <a:t>оценка статистических показателей рождаемости и смертности;</a:t>
            </a:r>
          </a:p>
          <a:p>
            <a:r>
              <a:rPr lang="ru-RU" dirty="0"/>
              <a:t>состояние детородной возможности и так далее. 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436804"/>
            <a:ext cx="5616624" cy="236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804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394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Репродуктивное здоровье</vt:lpstr>
      <vt:lpstr>Репродуктивное здоровье </vt:lpstr>
      <vt:lpstr>Факторы, разрушающие репродуктивное здоровье  </vt:lpstr>
      <vt:lpstr>Репродуктивный период </vt:lpstr>
      <vt:lpstr>Охрана репродуктивного здоровья </vt:lpstr>
      <vt:lpstr>Критерии репродуктивного здоровья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Репродуктивное здоровье</dc:title>
  <dc:creator>13</dc:creator>
  <cp:lastModifiedBy>13</cp:lastModifiedBy>
  <cp:revision>6</cp:revision>
  <dcterms:created xsi:type="dcterms:W3CDTF">2015-01-12T18:46:21Z</dcterms:created>
  <dcterms:modified xsi:type="dcterms:W3CDTF">2015-01-12T19:42:50Z</dcterms:modified>
</cp:coreProperties>
</file>