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23AA-4338-4183-B7E2-A8B0A93D8434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AED3E-12A8-464C-BF91-17B926729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23AA-4338-4183-B7E2-A8B0A93D8434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AED3E-12A8-464C-BF91-17B926729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23AA-4338-4183-B7E2-A8B0A93D8434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AED3E-12A8-464C-BF91-17B926729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23AA-4338-4183-B7E2-A8B0A93D8434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AED3E-12A8-464C-BF91-17B926729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23AA-4338-4183-B7E2-A8B0A93D8434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AED3E-12A8-464C-BF91-17B926729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23AA-4338-4183-B7E2-A8B0A93D8434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AED3E-12A8-464C-BF91-17B926729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23AA-4338-4183-B7E2-A8B0A93D8434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AED3E-12A8-464C-BF91-17B926729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23AA-4338-4183-B7E2-A8B0A93D8434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AED3E-12A8-464C-BF91-17B926729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23AA-4338-4183-B7E2-A8B0A93D8434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AED3E-12A8-464C-BF91-17B926729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23AA-4338-4183-B7E2-A8B0A93D8434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AED3E-12A8-464C-BF91-17B926729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1523AA-4338-4183-B7E2-A8B0A93D8434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AED3E-12A8-464C-BF91-17B9267290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523AA-4338-4183-B7E2-A8B0A93D8434}" type="datetimeFigureOut">
              <a:rPr lang="ru-RU" smtClean="0"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AED3E-12A8-464C-BF91-17B9267290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2" Type="http://schemas.openxmlformats.org/officeDocument/2006/relationships/image" Target="../media/image9.jpeg"/><Relationship Id="rId16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Relationship Id="rId1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143007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 книгой по жизни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28802"/>
            <a:ext cx="6400800" cy="3709998"/>
          </a:xfrm>
        </p:spPr>
        <p:txBody>
          <a:bodyPr/>
          <a:lstStyle/>
          <a:p>
            <a:endParaRPr lang="ru-RU" dirty="0" smtClean="0"/>
          </a:p>
          <a:p>
            <a:r>
              <a:rPr lang="ru-RU" sz="2800" dirty="0" err="1" smtClean="0"/>
              <a:t>Дорунова</a:t>
            </a:r>
            <a:r>
              <a:rPr lang="ru-RU" sz="2800" dirty="0" smtClean="0"/>
              <a:t> С. В.</a:t>
            </a:r>
          </a:p>
          <a:p>
            <a:r>
              <a:rPr lang="ru-RU" sz="2800" dirty="0"/>
              <a:t>у</a:t>
            </a:r>
            <a:r>
              <a:rPr lang="ru-RU" sz="2800" dirty="0" smtClean="0"/>
              <a:t>читель русского языка и литературы</a:t>
            </a:r>
          </a:p>
          <a:p>
            <a:r>
              <a:rPr lang="ru-RU" sz="2800" dirty="0" smtClean="0"/>
              <a:t>ГБОУ РК « Школа – интернат « 24»</a:t>
            </a:r>
            <a:endParaRPr lang="ru-RU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Цели урока: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О</a:t>
            </a:r>
            <a:r>
              <a:rPr lang="ru-RU" dirty="0" smtClean="0"/>
              <a:t>бобщить сведения о книге как необходимом помощнике человека</a:t>
            </a:r>
          </a:p>
          <a:p>
            <a:r>
              <a:rPr lang="ru-RU" dirty="0" smtClean="0"/>
              <a:t>Воспитание любви к чтению</a:t>
            </a:r>
          </a:p>
          <a:p>
            <a:r>
              <a:rPr lang="ru-RU" dirty="0" smtClean="0"/>
              <a:t>Активизация словаря учащихся</a:t>
            </a:r>
          </a:p>
          <a:p>
            <a:pPr algn="ctr">
              <a:buNone/>
            </a:pPr>
            <a:r>
              <a:rPr lang="ru-RU" dirty="0" smtClean="0"/>
              <a:t>Оборудование:</a:t>
            </a:r>
          </a:p>
          <a:p>
            <a:pPr algn="just"/>
            <a:r>
              <a:rPr lang="ru-RU" sz="3000" dirty="0" smtClean="0"/>
              <a:t>Передвижная книжная </a:t>
            </a:r>
            <a:r>
              <a:rPr lang="ru-RU" sz="3000" dirty="0" err="1" smtClean="0"/>
              <a:t>выставк</a:t>
            </a:r>
            <a:endParaRPr lang="ru-RU" sz="3000" dirty="0" smtClean="0"/>
          </a:p>
          <a:p>
            <a:pPr algn="just"/>
            <a:r>
              <a:rPr lang="ru-RU" sz="3000" dirty="0" smtClean="0"/>
              <a:t>Запись П. И. Чайковского «Времена года»</a:t>
            </a:r>
          </a:p>
          <a:p>
            <a:pPr algn="just"/>
            <a:r>
              <a:rPr lang="ru-RU" sz="3000" dirty="0" smtClean="0"/>
              <a:t>Репродукция картины И. И. Левитана «Золотая осень»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Запись П. И. Чайковского «Времена года»</a:t>
            </a:r>
          </a:p>
          <a:p>
            <a:r>
              <a:rPr lang="ru-RU" dirty="0" smtClean="0"/>
              <a:t>Репродукция картины И. И. Левитана «Золотая осень»</a:t>
            </a:r>
          </a:p>
          <a:p>
            <a:r>
              <a:rPr lang="ru-RU" dirty="0" smtClean="0"/>
              <a:t>Стихотворение О. </a:t>
            </a:r>
            <a:r>
              <a:rPr lang="ru-RU" dirty="0" err="1" smtClean="0"/>
              <a:t>Бергольц</a:t>
            </a:r>
            <a:r>
              <a:rPr lang="ru-RU" dirty="0" smtClean="0"/>
              <a:t> «Бабье лето»</a:t>
            </a:r>
          </a:p>
          <a:p>
            <a:pPr>
              <a:buNone/>
            </a:pPr>
            <a:r>
              <a:rPr lang="ru-RU" dirty="0" smtClean="0"/>
              <a:t>    Об одном и том же явлении  - времени года – осени - может рассказать нам музыка, живопись, книга.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- Может ли человек обойтись в жизни без книг?</a:t>
            </a:r>
            <a:endParaRPr lang="ru-RU" dirty="0"/>
          </a:p>
        </p:txBody>
      </p:sp>
      <p:pic>
        <p:nvPicPr>
          <p:cNvPr id="4098" name="Picture 2" descr="http://im1-tub-ru.yandex.net/i?id=42dfd10d2fa4a0e0e8dc97f5b9520122-11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2200275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Книги бывают разные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http://im1-tub-ru.yandex.net/i?id=75c45608685445a38988fbf8e145ef8c-13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14488"/>
            <a:ext cx="2324100" cy="1428750"/>
          </a:xfrm>
          <a:prstGeom prst="rect">
            <a:avLst/>
          </a:prstGeom>
          <a:noFill/>
        </p:spPr>
      </p:pic>
      <p:pic>
        <p:nvPicPr>
          <p:cNvPr id="3076" name="Picture 4" descr="http://im0-tub-ru.yandex.net/i?id=aaeadfdafff69401115304eef56f8ecc-26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1643050"/>
            <a:ext cx="2857500" cy="1390651"/>
          </a:xfrm>
          <a:prstGeom prst="rect">
            <a:avLst/>
          </a:prstGeom>
          <a:noFill/>
        </p:spPr>
      </p:pic>
      <p:pic>
        <p:nvPicPr>
          <p:cNvPr id="3078" name="Picture 6" descr="http://im2-tub-ru.yandex.net/i?id=3b4c1e63ea65364f9a03d5d0d7dba963-26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1857364"/>
            <a:ext cx="2381250" cy="1428750"/>
          </a:xfrm>
          <a:prstGeom prst="rect">
            <a:avLst/>
          </a:prstGeom>
          <a:noFill/>
        </p:spPr>
      </p:pic>
      <p:pic>
        <p:nvPicPr>
          <p:cNvPr id="3080" name="Picture 8" descr="http://im3-tub-ru.yandex.net/i?id=60b16c698f6b5ab7c49c78accd687876-143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28992" y="3500438"/>
            <a:ext cx="2143125" cy="1428750"/>
          </a:xfrm>
          <a:prstGeom prst="rect">
            <a:avLst/>
          </a:prstGeom>
          <a:noFill/>
        </p:spPr>
      </p:pic>
      <p:pic>
        <p:nvPicPr>
          <p:cNvPr id="3082" name="Picture 10" descr="http://im0-tub-ru.yandex.net/i?id=4e5d79d7a8201a7c277cc416fafd967a-46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29388" y="3571876"/>
            <a:ext cx="1971675" cy="1428750"/>
          </a:xfrm>
          <a:prstGeom prst="rect">
            <a:avLst/>
          </a:prstGeom>
          <a:noFill/>
        </p:spPr>
      </p:pic>
      <p:pic>
        <p:nvPicPr>
          <p:cNvPr id="3084" name="Picture 12" descr="http://im0-tub-ru.yandex.net/i?id=76ad11b6ffec0ab3ab608c1c5e8a3caf-54-144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28662" y="4857760"/>
            <a:ext cx="2143125" cy="1071570"/>
          </a:xfrm>
          <a:prstGeom prst="rect">
            <a:avLst/>
          </a:prstGeom>
          <a:noFill/>
        </p:spPr>
      </p:pic>
      <p:pic>
        <p:nvPicPr>
          <p:cNvPr id="3086" name="Picture 14" descr="http://im0-tub-ru.yandex.net/i?id=65ddcd28ccc9f5ee0fcf9e3e2645f85b-13-144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000100" y="3286124"/>
            <a:ext cx="211455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Книги для любознательных детей и взрослых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9460" name="Picture 4" descr="http://im2-tub-ru.yandex.net/i?id=56685f20eecc08ea0f4985ce90fd9c38-14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571612"/>
            <a:ext cx="1114425" cy="1428750"/>
          </a:xfrm>
          <a:prstGeom prst="rect">
            <a:avLst/>
          </a:prstGeom>
          <a:noFill/>
        </p:spPr>
      </p:pic>
      <p:pic>
        <p:nvPicPr>
          <p:cNvPr id="19462" name="Picture 6" descr="http://im0-tub-ru.yandex.net/i?id=cedd0878f06e1552bb99bdcc47c87889-48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571612"/>
            <a:ext cx="1009650" cy="1428750"/>
          </a:xfrm>
          <a:prstGeom prst="rect">
            <a:avLst/>
          </a:prstGeom>
          <a:noFill/>
        </p:spPr>
      </p:pic>
      <p:pic>
        <p:nvPicPr>
          <p:cNvPr id="19464" name="Picture 8" descr="http://im3-tub-ru.yandex.net/i?id=18accfb988ca29c02e421f2945e05621-56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1571612"/>
            <a:ext cx="1019175" cy="1428750"/>
          </a:xfrm>
          <a:prstGeom prst="rect">
            <a:avLst/>
          </a:prstGeom>
          <a:noFill/>
        </p:spPr>
      </p:pic>
      <p:pic>
        <p:nvPicPr>
          <p:cNvPr id="19466" name="Picture 10" descr="http://im2-tub-ru.yandex.net/i?id=6aac84f1f849d4569d4dac85f2577a77-26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1643050"/>
            <a:ext cx="1123950" cy="1428750"/>
          </a:xfrm>
          <a:prstGeom prst="rect">
            <a:avLst/>
          </a:prstGeom>
          <a:noFill/>
        </p:spPr>
      </p:pic>
      <p:pic>
        <p:nvPicPr>
          <p:cNvPr id="19468" name="Picture 12" descr="http://im1-tub-ru.yandex.net/i?id=2e7e0955b4b264405f6b66cf53c4ea8c-110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3286124"/>
            <a:ext cx="1076325" cy="1428750"/>
          </a:xfrm>
          <a:prstGeom prst="rect">
            <a:avLst/>
          </a:prstGeom>
          <a:noFill/>
        </p:spPr>
      </p:pic>
      <p:pic>
        <p:nvPicPr>
          <p:cNvPr id="19470" name="Picture 14" descr="http://im1-tub-ru.yandex.net/i?id=9148bc73836d44f538af2d06fc011c98-35-144&amp;n=2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3286124"/>
            <a:ext cx="1000125" cy="1428750"/>
          </a:xfrm>
          <a:prstGeom prst="rect">
            <a:avLst/>
          </a:prstGeom>
          <a:noFill/>
        </p:spPr>
      </p:pic>
      <p:pic>
        <p:nvPicPr>
          <p:cNvPr id="19472" name="Picture 16" descr="http://im3-tub-ru.yandex.net/i?id=68affd7a08389edd0e65fe5a06c30bb9-08-144&amp;n=2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215074" y="3286124"/>
            <a:ext cx="981075" cy="1428750"/>
          </a:xfrm>
          <a:prstGeom prst="rect">
            <a:avLst/>
          </a:prstGeom>
          <a:noFill/>
        </p:spPr>
      </p:pic>
      <p:pic>
        <p:nvPicPr>
          <p:cNvPr id="19474" name="Picture 18" descr="http://im1-tub-ru.yandex.net/i?id=8dcbba86e46ab29db17d1da0e7057cca-141-144&amp;n=21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143636" y="1643050"/>
            <a:ext cx="1076325" cy="1428750"/>
          </a:xfrm>
          <a:prstGeom prst="rect">
            <a:avLst/>
          </a:prstGeom>
          <a:noFill/>
        </p:spPr>
      </p:pic>
      <p:pic>
        <p:nvPicPr>
          <p:cNvPr id="19476" name="Picture 20" descr="http://im3-tub-ru.yandex.net/i?id=1f92ec6279e2454c4e618b96e4e8d2a1-95-144&amp;n=2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429520" y="3214686"/>
            <a:ext cx="1066800" cy="1428750"/>
          </a:xfrm>
          <a:prstGeom prst="rect">
            <a:avLst/>
          </a:prstGeom>
          <a:noFill/>
        </p:spPr>
      </p:pic>
      <p:pic>
        <p:nvPicPr>
          <p:cNvPr id="19478" name="Picture 22" descr="http://im0-tub-ru.yandex.net/i?id=dff9fe336ae06ea08a9a0fbde51b0251-15-144&amp;n=2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429520" y="1643050"/>
            <a:ext cx="1114425" cy="1428750"/>
          </a:xfrm>
          <a:prstGeom prst="rect">
            <a:avLst/>
          </a:prstGeom>
          <a:noFill/>
        </p:spPr>
      </p:pic>
      <p:pic>
        <p:nvPicPr>
          <p:cNvPr id="19480" name="Picture 24" descr="http://im0-tub-ru.yandex.net/i?id=05765d2e5de04e72f9570b5b6bca050d-133-144&amp;n=21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928794" y="3286124"/>
            <a:ext cx="1104900" cy="1428750"/>
          </a:xfrm>
          <a:prstGeom prst="rect">
            <a:avLst/>
          </a:prstGeom>
          <a:noFill/>
        </p:spPr>
      </p:pic>
      <p:pic>
        <p:nvPicPr>
          <p:cNvPr id="19482" name="Picture 26" descr="http://im2-tub-ru.yandex.net/i?id=35fc2bde3684f3276fbece5152b409b4-117-144&amp;n=2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643438" y="3286124"/>
            <a:ext cx="1095375" cy="1428750"/>
          </a:xfrm>
          <a:prstGeom prst="rect">
            <a:avLst/>
          </a:prstGeom>
          <a:noFill/>
        </p:spPr>
      </p:pic>
      <p:pic>
        <p:nvPicPr>
          <p:cNvPr id="19484" name="Picture 28" descr="http://im0-tub-ru.yandex.net/i?id=37b18cd8d3d413993330a0781b6ce447-55-144&amp;n=2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42976" y="4857760"/>
            <a:ext cx="1038225" cy="1428750"/>
          </a:xfrm>
          <a:prstGeom prst="rect">
            <a:avLst/>
          </a:prstGeom>
          <a:noFill/>
        </p:spPr>
      </p:pic>
      <p:pic>
        <p:nvPicPr>
          <p:cNvPr id="19486" name="Picture 30" descr="http://im1-tub-ru.yandex.net/i?id=d288368cab81292e335cf466d1f09218-50-144&amp;n=2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786050" y="4929198"/>
            <a:ext cx="1085850" cy="1428750"/>
          </a:xfrm>
          <a:prstGeom prst="rect">
            <a:avLst/>
          </a:prstGeom>
          <a:noFill/>
        </p:spPr>
      </p:pic>
      <p:pic>
        <p:nvPicPr>
          <p:cNvPr id="19488" name="Picture 32" descr="http://im2-tub-ru.yandex.net/i?id=c37f3adae57b24548721492a0559c14e-05-144&amp;n=2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572000" y="4929198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 о книгах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Чтение – лучшее учение</a:t>
            </a:r>
          </a:p>
          <a:p>
            <a:r>
              <a:rPr lang="ru-RU" dirty="0" smtClean="0"/>
              <a:t>С книгой жить – век не тужить</a:t>
            </a:r>
          </a:p>
          <a:p>
            <a:r>
              <a:rPr lang="ru-RU" dirty="0" smtClean="0"/>
              <a:t>Книга поможет в труде, выручит в беде</a:t>
            </a:r>
          </a:p>
          <a:p>
            <a:r>
              <a:rPr lang="ru-RU" dirty="0" smtClean="0"/>
              <a:t>Кто много читает, тот много знает</a:t>
            </a:r>
          </a:p>
          <a:p>
            <a:r>
              <a:rPr lang="ru-RU" dirty="0" smtClean="0"/>
              <a:t>Хорошая книга – лучший друг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поиграем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Кто пишет книги? Как вы думаете, трудно писать стихи?</a:t>
            </a:r>
          </a:p>
          <a:p>
            <a:pPr>
              <a:buNone/>
            </a:pPr>
            <a:r>
              <a:rPr lang="ru-RU" dirty="0" smtClean="0"/>
              <a:t>    Игра «Сочини </a:t>
            </a:r>
            <a:r>
              <a:rPr lang="ru-RU" dirty="0"/>
              <a:t>с</a:t>
            </a:r>
            <a:r>
              <a:rPr lang="ru-RU" dirty="0" smtClean="0"/>
              <a:t>тих»</a:t>
            </a:r>
          </a:p>
          <a:p>
            <a:r>
              <a:rPr lang="ru-RU" dirty="0" smtClean="0"/>
              <a:t>Викторина: Знаете ли вы книги?</a:t>
            </a:r>
          </a:p>
          <a:p>
            <a:r>
              <a:rPr lang="ru-RU" dirty="0" smtClean="0"/>
              <a:t>Презентация книги В. Драгунского «Денискины рассказы»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http://im0-tub-ru.yandex.net/i?id=b07e610777b08efacc527f12a679a09d-119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4857760"/>
            <a:ext cx="1785950" cy="1428750"/>
          </a:xfrm>
          <a:prstGeom prst="rect">
            <a:avLst/>
          </a:prstGeom>
          <a:noFill/>
        </p:spPr>
      </p:pic>
      <p:pic>
        <p:nvPicPr>
          <p:cNvPr id="1028" name="Picture 4" descr="http://im0-tub-ru.yandex.net/i?id=02350e4a4895481e95b10054603c11a2-130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5000636"/>
            <a:ext cx="1076325" cy="1428750"/>
          </a:xfrm>
          <a:prstGeom prst="rect">
            <a:avLst/>
          </a:prstGeom>
          <a:noFill/>
        </p:spPr>
      </p:pic>
      <p:pic>
        <p:nvPicPr>
          <p:cNvPr id="1030" name="Picture 6" descr="http://im0-tub-ru.yandex.net/i?id=ca82e6530d09162e6427d7c5bd3e3561-5-16f&amp;n=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5000636"/>
            <a:ext cx="1905000" cy="150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210</Words>
  <Application>Microsoft Office PowerPoint</Application>
  <PresentationFormat>Экран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 книгой по жизни</vt:lpstr>
      <vt:lpstr>Цели урока: </vt:lpstr>
      <vt:lpstr>Ход урока</vt:lpstr>
      <vt:lpstr>Книги бывают разные</vt:lpstr>
      <vt:lpstr>Книги для любознательных детей и взрослых</vt:lpstr>
      <vt:lpstr>Пословицы о книгах</vt:lpstr>
      <vt:lpstr>Давайте поиграем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 книгой по жизни</dc:title>
  <dc:creator>Admin</dc:creator>
  <cp:lastModifiedBy>Admin</cp:lastModifiedBy>
  <cp:revision>6</cp:revision>
  <dcterms:created xsi:type="dcterms:W3CDTF">2015-01-23T18:40:15Z</dcterms:created>
  <dcterms:modified xsi:type="dcterms:W3CDTF">2015-01-23T19:31:38Z</dcterms:modified>
</cp:coreProperties>
</file>