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59B5E72-88ED-4C10-B8EC-456F4C430B55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6704101-0131-4B12-BF81-EEE4F59811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B5E72-88ED-4C10-B8EC-456F4C430B55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04101-0131-4B12-BF81-EEE4F59811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B5E72-88ED-4C10-B8EC-456F4C430B55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04101-0131-4B12-BF81-EEE4F59811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59B5E72-88ED-4C10-B8EC-456F4C430B55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04101-0131-4B12-BF81-EEE4F59811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59B5E72-88ED-4C10-B8EC-456F4C430B55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6704101-0131-4B12-BF81-EEE4F59811FF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59B5E72-88ED-4C10-B8EC-456F4C430B55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6704101-0131-4B12-BF81-EEE4F59811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59B5E72-88ED-4C10-B8EC-456F4C430B55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6704101-0131-4B12-BF81-EEE4F59811F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B5E72-88ED-4C10-B8EC-456F4C430B55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04101-0131-4B12-BF81-EEE4F59811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59B5E72-88ED-4C10-B8EC-456F4C430B55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6704101-0131-4B12-BF81-EEE4F59811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59B5E72-88ED-4C10-B8EC-456F4C430B55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6704101-0131-4B12-BF81-EEE4F59811F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59B5E72-88ED-4C10-B8EC-456F4C430B55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6704101-0131-4B12-BF81-EEE4F59811F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59B5E72-88ED-4C10-B8EC-456F4C430B55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6704101-0131-4B12-BF81-EEE4F59811F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44824"/>
            <a:ext cx="8062912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Spotlight 8</a:t>
            </a:r>
            <a:br>
              <a:rPr lang="en-US" b="1" dirty="0" smtClean="0"/>
            </a:br>
            <a:r>
              <a:rPr lang="en-US" b="1" dirty="0" smtClean="0"/>
              <a:t>Module 4</a:t>
            </a:r>
            <a:br>
              <a:rPr lang="en-US" b="1" dirty="0" smtClean="0"/>
            </a:br>
            <a:r>
              <a:rPr lang="en-US" b="1" dirty="0" smtClean="0"/>
              <a:t>Grammar Check 4</a:t>
            </a:r>
            <a:br>
              <a:rPr lang="en-US" b="1" dirty="0" smtClean="0"/>
            </a:br>
            <a:r>
              <a:rPr lang="en-US" b="1" dirty="0" smtClean="0"/>
              <a:t>Passive Voice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Grammar Check 4</a:t>
            </a:r>
            <a:br>
              <a:rPr lang="en-US" dirty="0" smtClean="0"/>
            </a:br>
            <a:r>
              <a:rPr lang="en-US" dirty="0" smtClean="0"/>
              <a:t>ex1 p144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754104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1.No one has translated this play yet.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2996952"/>
            <a:ext cx="64075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92D050"/>
                </a:solidFill>
              </a:rPr>
              <a:t>The play hasn’t been translated yet</a:t>
            </a:r>
            <a:r>
              <a:rPr lang="en-US" b="1" dirty="0" smtClean="0">
                <a:solidFill>
                  <a:srgbClr val="92D050"/>
                </a:solidFill>
              </a:rPr>
              <a:t>.</a:t>
            </a:r>
            <a:endParaRPr lang="ru-RU" b="1" dirty="0">
              <a:solidFill>
                <a:srgbClr val="92D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4221088"/>
            <a:ext cx="6974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2.They will arrange a meeting for next week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5229200"/>
            <a:ext cx="82765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92D050"/>
                </a:solidFill>
              </a:rPr>
              <a:t>The meeting will be arranged for next week by them.</a:t>
            </a:r>
            <a:endParaRPr lang="ru-RU" sz="2800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Grammar Check 4</a:t>
            </a:r>
            <a:br>
              <a:rPr lang="en-US" dirty="0" smtClean="0"/>
            </a:br>
            <a:r>
              <a:rPr lang="en-US" dirty="0" smtClean="0"/>
              <a:t>ex1 p144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1114144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3.In France they hold elections for President every five years.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2996952"/>
            <a:ext cx="58335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92D050"/>
                </a:solidFill>
              </a:rPr>
              <a:t>In France the elections for President </a:t>
            </a:r>
          </a:p>
          <a:p>
            <a:r>
              <a:rPr lang="en-US" sz="2800" b="1" dirty="0" smtClean="0">
                <a:solidFill>
                  <a:srgbClr val="92D050"/>
                </a:solidFill>
              </a:rPr>
              <a:t>are held every five years. </a:t>
            </a:r>
            <a:endParaRPr lang="ru-RU" sz="2800" b="1" dirty="0">
              <a:solidFill>
                <a:srgbClr val="92D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4437112"/>
            <a:ext cx="55923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4.They found him guilty of murder.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5373216"/>
            <a:ext cx="4962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92D050"/>
                </a:solidFill>
              </a:rPr>
              <a:t>He was found guilty of murder.</a:t>
            </a:r>
            <a:endParaRPr lang="ru-RU" sz="2800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Grammar Check 4</a:t>
            </a:r>
            <a:br>
              <a:rPr lang="en-US" dirty="0" smtClean="0"/>
            </a:br>
            <a:r>
              <a:rPr lang="en-US" dirty="0" smtClean="0"/>
              <a:t>ex1 p144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682096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5.You should send this fax right away.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2852936"/>
            <a:ext cx="62598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92D050"/>
                </a:solidFill>
              </a:rPr>
              <a:t>This fax should be sent right away.</a:t>
            </a:r>
            <a:endParaRPr lang="ru-RU" sz="3200" b="1" dirty="0">
              <a:solidFill>
                <a:srgbClr val="92D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3789040"/>
            <a:ext cx="71007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6. You cannot take pets into the theatre.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4941168"/>
            <a:ext cx="65459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3200" b="1" dirty="0">
                <a:solidFill>
                  <a:srgbClr val="92D050"/>
                </a:solidFill>
              </a:rPr>
              <a:t>P</a:t>
            </a:r>
            <a:r>
              <a:rPr lang="en-US" sz="3200" b="1" dirty="0" smtClean="0">
                <a:solidFill>
                  <a:srgbClr val="92D050"/>
                </a:solidFill>
              </a:rPr>
              <a:t>ets can’t be taken into the theatre. </a:t>
            </a:r>
            <a:endParaRPr lang="ru-RU" sz="3200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Grammar Check 4</a:t>
            </a:r>
            <a:br>
              <a:rPr lang="en-US" dirty="0" smtClean="0"/>
            </a:br>
            <a:r>
              <a:rPr lang="en-US" dirty="0" smtClean="0"/>
              <a:t>ex 2 </a:t>
            </a:r>
            <a:r>
              <a:rPr lang="en-US" dirty="0" smtClean="0"/>
              <a:t>p144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915816" y="1916832"/>
          <a:ext cx="3754760" cy="204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4760"/>
              </a:tblGrid>
              <a:tr h="1834257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by</a:t>
                      </a:r>
                      <a:r>
                        <a:rPr lang="en-US" sz="3200" b="1" dirty="0" smtClean="0"/>
                        <a:t>+</a:t>
                      </a:r>
                      <a:r>
                        <a:rPr lang="en-US" sz="3200" b="1" baseline="0" dirty="0" smtClean="0"/>
                        <a:t> agent</a:t>
                      </a:r>
                    </a:p>
                    <a:p>
                      <a:pPr algn="ctr"/>
                      <a:endParaRPr lang="en-US" sz="3200" b="1" baseline="0" dirty="0" smtClean="0"/>
                    </a:p>
                    <a:p>
                      <a:pPr algn="ctr"/>
                      <a:r>
                        <a:rPr lang="en-US" sz="3200" b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with</a:t>
                      </a:r>
                      <a:r>
                        <a:rPr lang="en-US" sz="3200" b="1" baseline="0" dirty="0" smtClean="0"/>
                        <a:t>+ instrument/ material/ ingredient</a:t>
                      </a:r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Grammar Check 4</a:t>
            </a:r>
            <a:br>
              <a:rPr lang="en-US" dirty="0" smtClean="0"/>
            </a:br>
            <a:r>
              <a:rPr lang="en-US" dirty="0" smtClean="0"/>
              <a:t>ex 2 p144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1186152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1. She uses tomatoes, onions and garlic to make the sauce.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2852936"/>
            <a:ext cx="730097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92D050"/>
                </a:solidFill>
              </a:rPr>
              <a:t>The sauce is made with/ from  tomatoes, </a:t>
            </a:r>
          </a:p>
          <a:p>
            <a:r>
              <a:rPr lang="en-US" sz="3200" b="1" dirty="0" smtClean="0">
                <a:solidFill>
                  <a:srgbClr val="92D050"/>
                </a:solidFill>
              </a:rPr>
              <a:t>onions and garlic.</a:t>
            </a:r>
            <a:endParaRPr lang="ru-RU" sz="3200" b="1" dirty="0">
              <a:solidFill>
                <a:srgbClr val="92D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5229200"/>
            <a:ext cx="64427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92D050"/>
                </a:solidFill>
              </a:rPr>
              <a:t>”Guernica” was painted by Picasso.</a:t>
            </a:r>
            <a:endParaRPr lang="ru-RU" sz="3200" b="1" dirty="0">
              <a:solidFill>
                <a:srgbClr val="92D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4365104"/>
            <a:ext cx="55531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2. Picasso painted “Guernica”.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Grammar Check 4</a:t>
            </a:r>
            <a:br>
              <a:rPr lang="en-US" dirty="0" smtClean="0"/>
            </a:br>
            <a:r>
              <a:rPr lang="en-US" dirty="0" smtClean="0"/>
              <a:t>ex3 </a:t>
            </a:r>
            <a:r>
              <a:rPr lang="en-US" dirty="0" smtClean="0"/>
              <a:t>p144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970128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The new sports centre will be opened next Monday by Prime Minister.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3212976"/>
            <a:ext cx="73244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3200" dirty="0" smtClean="0"/>
              <a:t> Famous top model was taken to hospital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4221088"/>
            <a:ext cx="37305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3200" b="1" dirty="0" smtClean="0"/>
              <a:t>The Earth may be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69</TotalTime>
  <Words>205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Яркая</vt:lpstr>
      <vt:lpstr>Spotlight 8 Module 4 Grammar Check 4 Passive Voice</vt:lpstr>
      <vt:lpstr>Grammar Check 4 ex1 p144</vt:lpstr>
      <vt:lpstr>Grammar Check 4 ex1 p144</vt:lpstr>
      <vt:lpstr>Grammar Check 4 ex1 p144</vt:lpstr>
      <vt:lpstr>Grammar Check 4 ex 2 p144</vt:lpstr>
      <vt:lpstr>Grammar Check 4 ex 2 p144</vt:lpstr>
      <vt:lpstr>Grammar Check 4 ex3 p144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Spotlight 8 Module 4 Grammar Check 4 Passive Voice</dc:title>
  <dc:creator>Operator</dc:creator>
  <cp:lastModifiedBy>Operator</cp:lastModifiedBy>
  <cp:revision>7</cp:revision>
  <dcterms:created xsi:type="dcterms:W3CDTF">2013-12-20T18:08:54Z</dcterms:created>
  <dcterms:modified xsi:type="dcterms:W3CDTF">2013-12-20T19:18:34Z</dcterms:modified>
</cp:coreProperties>
</file>