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7" r:id="rId2"/>
    <p:sldId id="256" r:id="rId3"/>
    <p:sldId id="258" r:id="rId4"/>
    <p:sldId id="259" r:id="rId5"/>
    <p:sldId id="262" r:id="rId6"/>
    <p:sldId id="264" r:id="rId7"/>
    <p:sldId id="265" r:id="rId8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1" d="100"/>
          <a:sy n="51" d="100"/>
        </p:scale>
        <p:origin x="-2292" y="-108"/>
      </p:cViewPr>
      <p:guideLst>
        <p:guide orient="horz" pos="2880"/>
        <p:guide pos="216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6858000" cy="9144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68866" y="7490365"/>
            <a:ext cx="5537201" cy="71628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42464" y="1355987"/>
            <a:ext cx="5384800" cy="6442191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42950" y="1346201"/>
            <a:ext cx="5384800" cy="6442191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577141" y="936092"/>
            <a:ext cx="425873" cy="757107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5726221" y="1164981"/>
            <a:ext cx="755904" cy="42519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295401" y="2393247"/>
            <a:ext cx="4292601" cy="2437453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295401" y="4982163"/>
            <a:ext cx="4284134" cy="2032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078007" y="7143457"/>
            <a:ext cx="910366" cy="486833"/>
          </a:xfrm>
        </p:spPr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80533" y="7143457"/>
            <a:ext cx="3776134" cy="486833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60448" y="7143457"/>
            <a:ext cx="415517" cy="486833"/>
          </a:xfrm>
        </p:spPr>
        <p:txBody>
          <a:bodyPr/>
          <a:lstStyle>
            <a:lvl1pPr algn="ctr">
              <a:defRPr/>
            </a:lvl1pPr>
          </a:lstStyle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1" y="1234254"/>
            <a:ext cx="1073150" cy="635188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73666" y="1475083"/>
            <a:ext cx="3884084" cy="587022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83734" y="2985907"/>
            <a:ext cx="4690533" cy="1816100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2201" y="4967113"/>
            <a:ext cx="4673600" cy="1746015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973836" y="2828543"/>
            <a:ext cx="2400300" cy="480364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3497580" y="2825751"/>
            <a:ext cx="2400300" cy="4806949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68402" y="2829749"/>
            <a:ext cx="2204641" cy="109361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683002" y="2829748"/>
            <a:ext cx="2208276" cy="109728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973836" y="3925824"/>
            <a:ext cx="2420874" cy="37063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3483863" y="3926417"/>
            <a:ext cx="2420874" cy="370636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6858000" cy="9144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474133" y="8077384"/>
            <a:ext cx="5791201" cy="71628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3351654" y="806884"/>
            <a:ext cx="2841706" cy="7629728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3353562" y="804672"/>
            <a:ext cx="2841706" cy="762972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561903" y="769157"/>
            <a:ext cx="2841706" cy="7629728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562356" y="768096"/>
            <a:ext cx="2841706" cy="762972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1778330" y="391937"/>
            <a:ext cx="425873" cy="757107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4544381" y="609571"/>
            <a:ext cx="755904" cy="42519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831732" y="2693390"/>
            <a:ext cx="2298620" cy="2004049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3640718" y="1534658"/>
            <a:ext cx="2265594" cy="616731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861094" y="4831664"/>
            <a:ext cx="2286668" cy="2800533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4756274" y="7847564"/>
            <a:ext cx="910366" cy="486833"/>
          </a:xfrm>
        </p:spPr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685916" y="7772349"/>
            <a:ext cx="2641955" cy="486833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5667985" y="7862616"/>
            <a:ext cx="415517" cy="486833"/>
          </a:xfrm>
        </p:spPr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6858000" cy="9144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474133" y="8077384"/>
            <a:ext cx="5791201" cy="71628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561903" y="769157"/>
            <a:ext cx="2841706" cy="7629728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558794" y="767692"/>
            <a:ext cx="2841706" cy="762972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3351654" y="806884"/>
            <a:ext cx="2841706" cy="7629728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3348576" y="805227"/>
            <a:ext cx="2841706" cy="7629728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1778330" y="391937"/>
            <a:ext cx="425873" cy="757107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4544381" y="609571"/>
            <a:ext cx="755904" cy="425196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829818" y="2694432"/>
            <a:ext cx="2297430" cy="1999488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3673962" y="1609696"/>
            <a:ext cx="2185397" cy="6052549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864108" y="4828032"/>
            <a:ext cx="2283714" cy="280416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4759452" y="7851650"/>
            <a:ext cx="910366" cy="486833"/>
          </a:xfrm>
        </p:spPr>
        <p:txBody>
          <a:bodyPr/>
          <a:lstStyle/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685927" y="7774717"/>
            <a:ext cx="2489282" cy="486833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5671567" y="7866702"/>
            <a:ext cx="415517" cy="486833"/>
          </a:xfrm>
        </p:spPr>
        <p:txBody>
          <a:bodyPr/>
          <a:lstStyle/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6858000" cy="9144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471488" y="8092440"/>
            <a:ext cx="5940743" cy="71628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548640" y="767080"/>
            <a:ext cx="5772150" cy="7620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548640" y="768096"/>
            <a:ext cx="5772150" cy="7620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407806" y="364121"/>
            <a:ext cx="425873" cy="757107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5920955" y="562905"/>
            <a:ext cx="755904" cy="425196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1267" y="1090110"/>
            <a:ext cx="5223934" cy="160331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2825676"/>
            <a:ext cx="4647304" cy="4805083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840941" y="7745537"/>
            <a:ext cx="910366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0730A345-035D-4FEE-B851-7696AF33BFD9}" type="datetimeFigureOut">
              <a:rPr lang="ru-RU" smtClean="0"/>
              <a:t>22.11.2013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1" y="7745537"/>
            <a:ext cx="4155141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52652" y="7745537"/>
            <a:ext cx="415517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D00B4D7A-7954-4ABB-A4BB-1FD1BD9862A5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52736" y="4788024"/>
            <a:ext cx="4896544" cy="338019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ru-RU" b="1" dirty="0" err="1" smtClean="0"/>
              <a:t>Экоклуб</a:t>
            </a:r>
            <a:r>
              <a:rPr lang="ru-RU" b="1" dirty="0" smtClean="0"/>
              <a:t>   Друзей </a:t>
            </a:r>
            <a:r>
              <a:rPr lang="en-US" b="1" dirty="0" smtClean="0"/>
              <a:t>WWF</a:t>
            </a:r>
            <a:r>
              <a:rPr lang="ru-RU" b="1" dirty="0" smtClean="0"/>
              <a:t>  и Природного парка «Зона покоя </a:t>
            </a:r>
            <a:r>
              <a:rPr lang="ru-RU" b="1" dirty="0" err="1" smtClean="0"/>
              <a:t>Укок</a:t>
            </a:r>
            <a:r>
              <a:rPr lang="ru-RU" b="1" dirty="0" smtClean="0"/>
              <a:t>»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b="1" dirty="0" smtClean="0">
                <a:solidFill>
                  <a:srgbClr val="FF0000"/>
                </a:solidFill>
              </a:rPr>
              <a:t>                                                    </a:t>
            </a:r>
            <a:r>
              <a:rPr lang="ru-RU" sz="6000" b="1" i="1" dirty="0" smtClean="0">
                <a:solidFill>
                  <a:srgbClr val="FF0000"/>
                </a:solidFill>
              </a:rPr>
              <a:t>«ИРБИЗЕК»</a:t>
            </a:r>
            <a:r>
              <a:rPr lang="ru-RU" sz="6000" i="1" dirty="0" smtClean="0">
                <a:solidFill>
                  <a:srgbClr val="FF0000"/>
                </a:solidFill>
              </a:rPr>
              <a:t/>
            </a:r>
            <a:br>
              <a:rPr lang="ru-RU" sz="6000" i="1" dirty="0" smtClean="0">
                <a:solidFill>
                  <a:srgbClr val="FF0000"/>
                </a:solidFill>
              </a:rPr>
            </a:br>
            <a:endParaRPr lang="ru-RU" sz="6000" i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611560"/>
            <a:ext cx="4536503" cy="36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847094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58670" y="443543"/>
            <a:ext cx="5829300" cy="1824202"/>
          </a:xfrm>
        </p:spPr>
        <p:txBody>
          <a:bodyPr/>
          <a:lstStyle/>
          <a:p>
            <a:r>
              <a:rPr lang="ru-RU" dirty="0" smtClean="0"/>
              <a:t>Девиз клуба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764704" y="2267744"/>
            <a:ext cx="5256584" cy="5250656"/>
          </a:xfrm>
        </p:spPr>
        <p:txBody>
          <a:bodyPr>
            <a:normAutofit/>
          </a:bodyPr>
          <a:lstStyle/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-</a:t>
            </a:r>
            <a:r>
              <a:rPr lang="ru-RU" sz="2800" dirty="0" err="1" smtClean="0"/>
              <a:t>рбис</a:t>
            </a:r>
            <a:r>
              <a:rPr lang="ru-RU" sz="2800" dirty="0" smtClean="0"/>
              <a:t> ты хозяин гор</a:t>
            </a:r>
          </a:p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Р</a:t>
            </a:r>
            <a:r>
              <a:rPr lang="ru-RU" sz="2800" dirty="0" smtClean="0"/>
              <a:t>-</a:t>
            </a:r>
            <a:r>
              <a:rPr lang="ru-RU" sz="2800" dirty="0" err="1" smtClean="0"/>
              <a:t>ечных</a:t>
            </a:r>
            <a:r>
              <a:rPr lang="ru-RU" sz="2800" dirty="0" smtClean="0"/>
              <a:t> истоков</a:t>
            </a:r>
          </a:p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Б</a:t>
            </a:r>
            <a:r>
              <a:rPr lang="ru-RU" sz="2800" dirty="0" smtClean="0"/>
              <a:t>-</a:t>
            </a:r>
            <a:r>
              <a:rPr lang="ru-RU" sz="2800" dirty="0" err="1" smtClean="0"/>
              <a:t>ываешь</a:t>
            </a:r>
            <a:r>
              <a:rPr lang="ru-RU" sz="2800" dirty="0" smtClean="0"/>
              <a:t> ты зол и добр</a:t>
            </a:r>
          </a:p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И</a:t>
            </a:r>
            <a:r>
              <a:rPr lang="ru-RU" sz="2800" dirty="0" smtClean="0"/>
              <a:t>-</a:t>
            </a:r>
            <a:r>
              <a:rPr lang="ru-RU" sz="2800" dirty="0" err="1" smtClean="0"/>
              <a:t>здревле</a:t>
            </a:r>
            <a:r>
              <a:rPr lang="ru-RU" sz="2800" dirty="0" smtClean="0"/>
              <a:t> мы уважаем тебя</a:t>
            </a:r>
          </a:p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З</a:t>
            </a:r>
            <a:r>
              <a:rPr lang="ru-RU" sz="2800" dirty="0" smtClean="0"/>
              <a:t>-ла тебе не желаем</a:t>
            </a:r>
          </a:p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Е</a:t>
            </a:r>
            <a:r>
              <a:rPr lang="ru-RU" sz="2800" dirty="0" smtClean="0"/>
              <a:t>-</a:t>
            </a:r>
            <a:r>
              <a:rPr lang="ru-RU" sz="2800" dirty="0" err="1" smtClean="0"/>
              <a:t>динственный</a:t>
            </a:r>
            <a:r>
              <a:rPr lang="ru-RU" sz="2800" dirty="0" smtClean="0"/>
              <a:t> ты обитаешь на вершинах гор,</a:t>
            </a:r>
          </a:p>
          <a:p>
            <a:pPr algn="l"/>
            <a:r>
              <a:rPr lang="ru-RU" sz="2800" b="1" dirty="0" smtClean="0">
                <a:solidFill>
                  <a:srgbClr val="FF0000"/>
                </a:solidFill>
              </a:rPr>
              <a:t>К</a:t>
            </a:r>
            <a:r>
              <a:rPr lang="ru-RU" sz="2800" dirty="0" smtClean="0"/>
              <a:t>-</a:t>
            </a:r>
            <a:r>
              <a:rPr lang="ru-RU" sz="2800" dirty="0" err="1" smtClean="0"/>
              <a:t>ак</a:t>
            </a:r>
            <a:r>
              <a:rPr lang="ru-RU" sz="2800" dirty="0" smtClean="0"/>
              <a:t> ты прекрасен и удивителен</a:t>
            </a:r>
            <a:r>
              <a:rPr lang="ru-RU" dirty="0" smtClean="0"/>
              <a:t>!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49631292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b="1" dirty="0"/>
              <a:t> Список клуба Друзей </a:t>
            </a:r>
            <a:r>
              <a:rPr lang="en-US" sz="2400" b="1" dirty="0"/>
              <a:t>WWF</a:t>
            </a:r>
            <a:r>
              <a:rPr lang="ru-RU" sz="2400" b="1" dirty="0"/>
              <a:t>  и Природного парка «Зона покоя </a:t>
            </a:r>
            <a:r>
              <a:rPr lang="ru-RU" sz="2400" b="1" dirty="0" err="1"/>
              <a:t>Укок</a:t>
            </a:r>
            <a:r>
              <a:rPr lang="ru-RU" sz="2400" b="1" dirty="0" smtClean="0"/>
              <a:t>»</a:t>
            </a:r>
            <a:r>
              <a:rPr lang="ru-RU" sz="2400" b="1" dirty="0" smtClean="0">
                <a:solidFill>
                  <a:srgbClr val="FF0000"/>
                </a:solidFill>
              </a:rPr>
              <a:t>                                                    </a:t>
            </a:r>
            <a:r>
              <a:rPr lang="ru-RU" sz="2400" b="1" dirty="0">
                <a:solidFill>
                  <a:srgbClr val="FF0000"/>
                </a:solidFill>
              </a:rPr>
              <a:t>«ИРБИЗЕК»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/>
              <a:t> 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124744" y="2555776"/>
            <a:ext cx="4647304" cy="5778772"/>
          </a:xfrm>
        </p:spPr>
        <p:txBody>
          <a:bodyPr>
            <a:noAutofit/>
          </a:bodyPr>
          <a:lstStyle/>
          <a:p>
            <a:pPr lvl="0"/>
            <a:r>
              <a:rPr lang="ru-RU" sz="1800" dirty="0" err="1"/>
              <a:t>Битуганова</a:t>
            </a:r>
            <a:r>
              <a:rPr lang="ru-RU" sz="1800" dirty="0"/>
              <a:t> </a:t>
            </a:r>
            <a:r>
              <a:rPr lang="ru-RU" sz="1800" dirty="0" err="1"/>
              <a:t>Эсмиральда</a:t>
            </a:r>
            <a:r>
              <a:rPr lang="ru-RU" sz="1800" dirty="0"/>
              <a:t> </a:t>
            </a:r>
          </a:p>
          <a:p>
            <a:pPr lvl="0"/>
            <a:r>
              <a:rPr lang="ru-RU" sz="1800" dirty="0" err="1"/>
              <a:t>Зиянурова</a:t>
            </a:r>
            <a:r>
              <a:rPr lang="ru-RU" sz="1800" dirty="0"/>
              <a:t> </a:t>
            </a:r>
            <a:r>
              <a:rPr lang="ru-RU" sz="1800" dirty="0" err="1" smtClean="0"/>
              <a:t>Гульназ</a:t>
            </a:r>
            <a:endParaRPr lang="ru-RU" sz="1800" dirty="0"/>
          </a:p>
          <a:p>
            <a:pPr lvl="0"/>
            <a:r>
              <a:rPr lang="ru-RU" sz="1800" dirty="0" err="1"/>
              <a:t>Есетова</a:t>
            </a:r>
            <a:r>
              <a:rPr lang="ru-RU" sz="1800" dirty="0"/>
              <a:t> </a:t>
            </a:r>
            <a:r>
              <a:rPr lang="ru-RU" sz="1800" dirty="0" err="1"/>
              <a:t>Галинур</a:t>
            </a:r>
            <a:r>
              <a:rPr lang="ru-RU" sz="1800" dirty="0"/>
              <a:t> </a:t>
            </a:r>
            <a:endParaRPr lang="ru-RU" sz="1800" dirty="0" smtClean="0"/>
          </a:p>
          <a:p>
            <a:pPr lvl="0"/>
            <a:r>
              <a:rPr lang="ru-RU" sz="1800" dirty="0" err="1" smtClean="0"/>
              <a:t>Имамагзамова</a:t>
            </a:r>
            <a:r>
              <a:rPr lang="ru-RU" sz="1800" dirty="0" smtClean="0"/>
              <a:t> </a:t>
            </a:r>
            <a:r>
              <a:rPr lang="ru-RU" sz="1800" dirty="0" err="1"/>
              <a:t>Айнара</a:t>
            </a:r>
            <a:r>
              <a:rPr lang="ru-RU" sz="1800" dirty="0"/>
              <a:t> </a:t>
            </a:r>
            <a:endParaRPr lang="ru-RU" sz="1800" dirty="0" smtClean="0"/>
          </a:p>
          <a:p>
            <a:pPr lvl="0"/>
            <a:r>
              <a:rPr lang="ru-RU" sz="1800" dirty="0" err="1" smtClean="0"/>
              <a:t>Каканов</a:t>
            </a:r>
            <a:r>
              <a:rPr lang="ru-RU" sz="1800" dirty="0" smtClean="0"/>
              <a:t> </a:t>
            </a:r>
            <a:r>
              <a:rPr lang="ru-RU" sz="1800" dirty="0" err="1"/>
              <a:t>Еламан</a:t>
            </a:r>
            <a:r>
              <a:rPr lang="ru-RU" sz="1800" dirty="0"/>
              <a:t> </a:t>
            </a:r>
            <a:endParaRPr lang="ru-RU" sz="1800" dirty="0" smtClean="0"/>
          </a:p>
          <a:p>
            <a:pPr lvl="0"/>
            <a:r>
              <a:rPr lang="ru-RU" sz="1800" dirty="0" err="1" smtClean="0"/>
              <a:t>Камитова</a:t>
            </a:r>
            <a:r>
              <a:rPr lang="ru-RU" sz="1800" dirty="0" smtClean="0"/>
              <a:t> </a:t>
            </a:r>
            <a:r>
              <a:rPr lang="ru-RU" sz="1800" dirty="0" err="1"/>
              <a:t>Арайгуль</a:t>
            </a:r>
            <a:r>
              <a:rPr lang="ru-RU" sz="1800" dirty="0"/>
              <a:t> </a:t>
            </a:r>
            <a:endParaRPr lang="ru-RU" sz="1800" dirty="0" smtClean="0"/>
          </a:p>
          <a:p>
            <a:pPr lvl="0"/>
            <a:r>
              <a:rPr lang="ru-RU" sz="1800" dirty="0" err="1" smtClean="0"/>
              <a:t>Куттубаева</a:t>
            </a:r>
            <a:r>
              <a:rPr lang="ru-RU" sz="1800" dirty="0" smtClean="0"/>
              <a:t> </a:t>
            </a:r>
            <a:r>
              <a:rPr lang="ru-RU" sz="1800" dirty="0" err="1"/>
              <a:t>Акжаркын</a:t>
            </a:r>
            <a:r>
              <a:rPr lang="ru-RU" sz="1800" dirty="0"/>
              <a:t> </a:t>
            </a:r>
            <a:endParaRPr lang="ru-RU" sz="1800" dirty="0" smtClean="0"/>
          </a:p>
          <a:p>
            <a:pPr lvl="0"/>
            <a:r>
              <a:rPr lang="ru-RU" sz="1800" dirty="0" err="1" smtClean="0"/>
              <a:t>Кыдырбаева</a:t>
            </a:r>
            <a:r>
              <a:rPr lang="ru-RU" sz="1800" dirty="0" smtClean="0"/>
              <a:t> </a:t>
            </a:r>
            <a:r>
              <a:rPr lang="ru-RU" sz="1800" dirty="0" err="1"/>
              <a:t>Аягоз</a:t>
            </a:r>
            <a:r>
              <a:rPr lang="ru-RU" sz="1800" dirty="0"/>
              <a:t> </a:t>
            </a:r>
            <a:endParaRPr lang="ru-RU" sz="1800" dirty="0" smtClean="0"/>
          </a:p>
          <a:p>
            <a:pPr lvl="0"/>
            <a:r>
              <a:rPr lang="ru-RU" sz="1800" dirty="0" err="1" smtClean="0"/>
              <a:t>Нургазинова</a:t>
            </a:r>
            <a:r>
              <a:rPr lang="ru-RU" sz="1800" dirty="0" smtClean="0"/>
              <a:t> </a:t>
            </a:r>
            <a:r>
              <a:rPr lang="ru-RU" sz="1800" dirty="0" err="1"/>
              <a:t>Аяулым</a:t>
            </a:r>
            <a:r>
              <a:rPr lang="ru-RU" sz="1800" dirty="0"/>
              <a:t> </a:t>
            </a:r>
            <a:endParaRPr lang="ru-RU" sz="1800" dirty="0" smtClean="0"/>
          </a:p>
          <a:p>
            <a:pPr lvl="0"/>
            <a:r>
              <a:rPr lang="ru-RU" sz="1800" dirty="0" err="1" smtClean="0"/>
              <a:t>Даутова</a:t>
            </a:r>
            <a:r>
              <a:rPr lang="ru-RU" sz="1800" dirty="0" smtClean="0"/>
              <a:t> </a:t>
            </a:r>
            <a:r>
              <a:rPr lang="ru-RU" sz="1800" dirty="0" err="1" smtClean="0"/>
              <a:t>Акбота</a:t>
            </a:r>
            <a:endParaRPr lang="ru-RU" sz="1800" dirty="0"/>
          </a:p>
          <a:p>
            <a:pPr lvl="0"/>
            <a:r>
              <a:rPr lang="ru-RU" sz="1800" dirty="0" err="1"/>
              <a:t>Смаилова</a:t>
            </a:r>
            <a:r>
              <a:rPr lang="ru-RU" sz="1800" dirty="0"/>
              <a:t> </a:t>
            </a:r>
            <a:r>
              <a:rPr lang="ru-RU" sz="1800" dirty="0" err="1"/>
              <a:t>Гюзель</a:t>
            </a:r>
            <a:r>
              <a:rPr lang="ru-RU" sz="1800" dirty="0"/>
              <a:t> </a:t>
            </a:r>
            <a:endParaRPr lang="ru-RU" sz="1800" dirty="0" smtClean="0"/>
          </a:p>
          <a:p>
            <a:pPr lvl="0"/>
            <a:r>
              <a:rPr lang="ru-RU" sz="1800" dirty="0" err="1" smtClean="0"/>
              <a:t>Тлеугалиева</a:t>
            </a:r>
            <a:r>
              <a:rPr lang="ru-RU" sz="1800" dirty="0" smtClean="0"/>
              <a:t> </a:t>
            </a:r>
            <a:r>
              <a:rPr lang="ru-RU" sz="1800" dirty="0" err="1"/>
              <a:t>Раушан</a:t>
            </a:r>
            <a:r>
              <a:rPr lang="ru-RU" sz="1800" dirty="0"/>
              <a:t> </a:t>
            </a:r>
          </a:p>
          <a:p>
            <a:pPr lvl="0"/>
            <a:r>
              <a:rPr lang="ru-RU" sz="1800" dirty="0" err="1" smtClean="0"/>
              <a:t>Бухарова</a:t>
            </a:r>
            <a:r>
              <a:rPr lang="ru-RU" sz="1800" dirty="0" smtClean="0"/>
              <a:t> </a:t>
            </a:r>
            <a:r>
              <a:rPr lang="ru-RU" sz="1800" dirty="0" err="1" smtClean="0"/>
              <a:t>Галинур</a:t>
            </a:r>
            <a:endParaRPr lang="ru-RU" sz="1800" dirty="0"/>
          </a:p>
          <a:p>
            <a:pPr lvl="0"/>
            <a:r>
              <a:rPr lang="ru-RU" sz="1800" dirty="0"/>
              <a:t>Ахметова </a:t>
            </a:r>
            <a:r>
              <a:rPr lang="ru-RU" sz="1800" dirty="0" err="1" smtClean="0"/>
              <a:t>Зимальда</a:t>
            </a:r>
            <a:endParaRPr lang="ru-RU" sz="1800" dirty="0"/>
          </a:p>
          <a:p>
            <a:pPr lvl="0"/>
            <a:r>
              <a:rPr lang="ru-RU" sz="1800" dirty="0" err="1"/>
              <a:t>Бигалиева</a:t>
            </a:r>
            <a:r>
              <a:rPr lang="ru-RU" sz="1800" dirty="0"/>
              <a:t> </a:t>
            </a:r>
            <a:r>
              <a:rPr lang="ru-RU" sz="1800" dirty="0" smtClean="0"/>
              <a:t>Линда</a:t>
            </a:r>
            <a:endParaRPr lang="ru-RU" sz="1800" dirty="0"/>
          </a:p>
          <a:p>
            <a:pPr lvl="0"/>
            <a:r>
              <a:rPr lang="ru-RU" sz="1800" dirty="0"/>
              <a:t>Иманбаева </a:t>
            </a:r>
            <a:r>
              <a:rPr lang="ru-RU" sz="1800" dirty="0" err="1" smtClean="0"/>
              <a:t>Асель</a:t>
            </a:r>
            <a:endParaRPr lang="ru-RU" sz="1800" dirty="0"/>
          </a:p>
          <a:p>
            <a:pPr lvl="0"/>
            <a:r>
              <a:rPr lang="ru-RU" sz="1800" dirty="0"/>
              <a:t> Иманбаева </a:t>
            </a:r>
            <a:r>
              <a:rPr lang="ru-RU" sz="1800" dirty="0" err="1" smtClean="0"/>
              <a:t>Айгуль</a:t>
            </a:r>
            <a:endParaRPr lang="ru-RU" sz="1800" dirty="0"/>
          </a:p>
          <a:p>
            <a:endParaRPr lang="ru-RU" sz="1800" dirty="0"/>
          </a:p>
        </p:txBody>
      </p:sp>
    </p:spTree>
    <p:extLst>
      <p:ext uri="{BB962C8B-B14F-4D97-AF65-F5344CB8AC3E}">
        <p14:creationId xmlns:p14="http://schemas.microsoft.com/office/powerpoint/2010/main" val="4002333394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17033" y="395536"/>
            <a:ext cx="5223934" cy="745586"/>
          </a:xfrm>
        </p:spPr>
        <p:txBody>
          <a:bodyPr>
            <a:normAutofit fontScale="90000"/>
          </a:bodyPr>
          <a:lstStyle/>
          <a:p>
            <a:r>
              <a:rPr lang="ru-RU" dirty="0"/>
              <a:t> </a:t>
            </a:r>
            <a:r>
              <a:rPr lang="ru-RU" sz="2700" dirty="0"/>
              <a:t>План работы </a:t>
            </a:r>
            <a:r>
              <a:rPr lang="ru-RU" sz="2700" dirty="0" err="1"/>
              <a:t>экоклуба</a:t>
            </a:r>
            <a:r>
              <a:rPr lang="ru-RU" sz="2700" dirty="0"/>
              <a:t> «</a:t>
            </a:r>
            <a:r>
              <a:rPr lang="ru-RU" sz="2700" dirty="0" err="1"/>
              <a:t>Ирбизек</a:t>
            </a:r>
            <a:r>
              <a:rPr lang="ru-RU" sz="2700" dirty="0"/>
              <a:t>» на 2013- 2014 </a:t>
            </a:r>
            <a:r>
              <a:rPr lang="ru-RU" sz="2700" dirty="0" err="1"/>
              <a:t>уч.год</a:t>
            </a:r>
            <a:endParaRPr lang="ru-RU" sz="2700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61037134"/>
              </p:ext>
            </p:extLst>
          </p:nvPr>
        </p:nvGraphicFramePr>
        <p:xfrm>
          <a:off x="620713" y="1259631"/>
          <a:ext cx="5545137" cy="7450363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318565"/>
                <a:gridCol w="2453448"/>
                <a:gridCol w="1386006"/>
                <a:gridCol w="1387118"/>
              </a:tblGrid>
              <a:tr h="454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effectLst/>
                        </a:rPr>
                        <a:t>№</a:t>
                      </a:r>
                      <a:r>
                        <a:rPr lang="ru-RU" sz="1100" kern="50" dirty="0" err="1">
                          <a:effectLst/>
                        </a:rPr>
                        <a:t>п.п</a:t>
                      </a:r>
                      <a:endParaRPr lang="ru-RU" sz="1100" kern="50" dirty="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       План мероприятий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effectLst/>
                        </a:rPr>
                        <a:t> Сроки проведения</a:t>
                      </a:r>
                      <a:endParaRPr lang="ru-RU" sz="1100" kern="50" dirty="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Ответственные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6470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1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Организация состава клуба и составление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плана работы на 2013-14уч.год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сентябрь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Кыдырбаева Г.И.-руководитель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839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2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Участие в итоговом Фестивале в РА «Земля снежного барса» победителей команд и членов экоклуба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effectLst/>
                        </a:rPr>
                        <a:t>  С14.09.по 18.09.13г</a:t>
                      </a:r>
                      <a:endParaRPr lang="ru-RU" sz="1100" kern="50" dirty="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Кыдырбаева Г.И.-руководитель и ПП «Зона  покоя Укок»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454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3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Проведение кл.часов по теме «День зашиты дикой природы»(6 классы)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 8.10.13г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Аспембитова Н.А.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839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4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Заметки в СМИ «Не путевые заметки»,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участие в муниципальном конкурсе краведческих чтений.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октябрь 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Аспембитова Н.А.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103167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5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Исследовательская деятельность по направлению  «Мое Отечество- Алтай» и участие в республиканском конкурсе.</a:t>
                      </a:r>
                    </a:p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 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октябрь-ноябрь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Кыдырбаева  Г.И.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647068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6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Микросоциологические исследования «Экология села Кош-Агач»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октябрь-ноябрь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Члены экоклуба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2624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7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Работа экоотряда «Чистое село»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октябрь-ноябрь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Члены экоотряда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2624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8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Акция «Календарь»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ноябрь-декабрь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Члены экоклуба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262459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9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Акция «Экологическая сумка»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ноябрь-декабрь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Члены экоклуба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454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10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Заседание экоклуба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Ноябрь (с 2по 10)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Члены экоклуба и руководители.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45476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11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Офрмление уголка «Клуб друзей WWF»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сентябрь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Члены экоклуба и руководители.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  <a:tr h="839373"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>
                          <a:effectLst/>
                        </a:rPr>
                        <a:t> 12</a:t>
                      </a:r>
                      <a:endParaRPr lang="ru-RU" sz="1100" kern="5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effectLst/>
                        </a:rPr>
                        <a:t> </a:t>
                      </a:r>
                      <a:r>
                        <a:rPr lang="ru-RU" sz="1100" kern="50" dirty="0" err="1">
                          <a:effectLst/>
                        </a:rPr>
                        <a:t>Кл.часы</a:t>
                      </a:r>
                      <a:r>
                        <a:rPr lang="ru-RU" sz="1100" kern="50" dirty="0">
                          <a:effectLst/>
                        </a:rPr>
                        <a:t>  « </a:t>
                      </a:r>
                      <a:r>
                        <a:rPr lang="ru-RU" sz="1100" kern="50" dirty="0" err="1">
                          <a:effectLst/>
                        </a:rPr>
                        <a:t>Пропоганда</a:t>
                      </a:r>
                      <a:r>
                        <a:rPr lang="ru-RU" sz="1100" kern="50" dirty="0">
                          <a:effectLst/>
                        </a:rPr>
                        <a:t> экологической работы для начальных классов» с использованием слайдов .</a:t>
                      </a:r>
                      <a:endParaRPr lang="ru-RU" sz="1100" kern="50" dirty="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effectLst/>
                        </a:rPr>
                        <a:t> декабрь</a:t>
                      </a:r>
                      <a:endParaRPr lang="ru-RU" sz="1100" kern="50" dirty="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  <a:tc>
                  <a:txBody>
                    <a:bodyPr/>
                    <a:lstStyle/>
                    <a:p>
                      <a:pPr>
                        <a:spcAft>
                          <a:spcPts val="0"/>
                        </a:spcAft>
                      </a:pPr>
                      <a:r>
                        <a:rPr lang="ru-RU" sz="1100" kern="50" dirty="0">
                          <a:effectLst/>
                        </a:rPr>
                        <a:t> Аспембитова Н.А.</a:t>
                      </a:r>
                      <a:endParaRPr lang="ru-RU" sz="1100" kern="50" dirty="0">
                        <a:effectLst/>
                        <a:latin typeface="Liberation Serif"/>
                        <a:ea typeface="DejaVu Sans"/>
                        <a:cs typeface="DejaVu Sans"/>
                      </a:endParaRPr>
                    </a:p>
                  </a:txBody>
                  <a:tcPr marL="30578" marR="30578" marT="30578" marB="30578"/>
                </a:tc>
              </a:tr>
            </a:tbl>
          </a:graphicData>
        </a:graphic>
      </p:graphicFrame>
      <p:sp>
        <p:nvSpPr>
          <p:cNvPr id="5" name="Rectangle 1"/>
          <p:cNvSpPr>
            <a:spLocks noChangeArrowheads="1"/>
          </p:cNvSpPr>
          <p:nvPr/>
        </p:nvSpPr>
        <p:spPr bwMode="auto">
          <a:xfrm>
            <a:off x="620688" y="8709997"/>
            <a:ext cx="5616624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                                              Руководители  - </a:t>
            </a:r>
            <a:r>
              <a:rPr kumimoji="0" lang="ru-RU" altLang="ru-RU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Кыдырбаева</a:t>
            </a: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Г.И.</a:t>
            </a:r>
            <a:endParaRPr kumimoji="0" lang="ru-RU" altLang="ru-RU" sz="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alt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DejaVu Sans"/>
                <a:cs typeface="Times New Roman" pitchFamily="18" charset="0"/>
              </a:rPr>
              <a:t>                                                                           Аспембитова  Н.А</a:t>
            </a:r>
            <a:endParaRPr kumimoji="0" lang="ru-RU" alt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094862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0" y="5940152"/>
            <a:ext cx="2880320" cy="1093611"/>
          </a:xfrm>
        </p:spPr>
        <p:txBody>
          <a:bodyPr/>
          <a:lstStyle/>
          <a:p>
            <a:r>
              <a:rPr lang="ru-RU" dirty="0" smtClean="0"/>
              <a:t>Наш «</a:t>
            </a:r>
            <a:r>
              <a:rPr lang="ru-RU" dirty="0" err="1" smtClean="0"/>
              <a:t>Экоотряд</a:t>
            </a:r>
            <a:r>
              <a:rPr lang="ru-RU" dirty="0" smtClean="0"/>
              <a:t>»</a:t>
            </a: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980728" y="2051720"/>
            <a:ext cx="5184576" cy="720080"/>
          </a:xfrm>
        </p:spPr>
        <p:txBody>
          <a:bodyPr>
            <a:normAutofit/>
          </a:bodyPr>
          <a:lstStyle/>
          <a:p>
            <a:r>
              <a:rPr lang="ru-RU" dirty="0" smtClean="0"/>
              <a:t>Победители Международного фестиваля «Земля снежного барса»</a:t>
            </a:r>
            <a:endParaRPr lang="ru-RU" dirty="0"/>
          </a:p>
        </p:txBody>
      </p:sp>
      <p:sp>
        <p:nvSpPr>
          <p:cNvPr id="7" name="Заголовок 1"/>
          <p:cNvSpPr>
            <a:spLocks noGrp="1"/>
          </p:cNvSpPr>
          <p:nvPr>
            <p:ph type="title"/>
          </p:nvPr>
        </p:nvSpPr>
        <p:spPr>
          <a:xfrm>
            <a:off x="821267" y="1090111"/>
            <a:ext cx="5223934" cy="67357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Наши дела</a:t>
            </a:r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6084168"/>
            <a:ext cx="2420937" cy="18111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фото\фото из школьной жизни\DSCN0628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4744" y="3131840"/>
            <a:ext cx="3816424" cy="23762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34219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21267" y="755576"/>
            <a:ext cx="5223934" cy="1080121"/>
          </a:xfrm>
        </p:spPr>
        <p:txBody>
          <a:bodyPr>
            <a:normAutofit/>
          </a:bodyPr>
          <a:lstStyle/>
          <a:p>
            <a:r>
              <a:rPr lang="ru-RU" dirty="0" smtClean="0"/>
              <a:t>Акции  </a:t>
            </a:r>
            <a:r>
              <a:rPr lang="ru-RU" dirty="0" err="1" smtClean="0"/>
              <a:t>экоклуба</a:t>
            </a:r>
            <a:endParaRPr lang="ru-RU" dirty="0"/>
          </a:p>
        </p:txBody>
      </p:sp>
      <p:pic>
        <p:nvPicPr>
          <p:cNvPr id="3074" name="Picture 2" descr="C:\Users\леново\Desktop\WWF\фото час земли\DSC05900.JPG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8720" y="1835696"/>
            <a:ext cx="4320480" cy="25922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леново\Desktop\WWF\фото час земли\DSC05917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2696" y="4788025"/>
            <a:ext cx="5184576" cy="367240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8919271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Слет друзей </a:t>
            </a:r>
            <a:r>
              <a:rPr lang="en-US" dirty="0" smtClean="0"/>
              <a:t>WWF</a:t>
            </a:r>
            <a:endParaRPr lang="ru-RU" dirty="0"/>
          </a:p>
        </p:txBody>
      </p:sp>
      <p:pic>
        <p:nvPicPr>
          <p:cNvPr id="4099" name="Picture 3" descr="C:\Users\леново\Desktop\WWF\фото кюнель\IMG_0370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80" y="2339752"/>
            <a:ext cx="5688632" cy="5976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8191470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Кнопка">
      <a:dk1>
        <a:sysClr val="windowText" lastClr="000000"/>
      </a:dk1>
      <a:lt1>
        <a:sysClr val="window" lastClr="FFFFFF"/>
      </a:lt1>
      <a:dk2>
        <a:srgbClr val="465E9C"/>
      </a:dk2>
      <a:lt2>
        <a:srgbClr val="CCDDEA"/>
      </a:lt2>
      <a:accent1>
        <a:srgbClr val="FDA023"/>
      </a:accent1>
      <a:accent2>
        <a:srgbClr val="AA2B1E"/>
      </a:accent2>
      <a:accent3>
        <a:srgbClr val="71685C"/>
      </a:accent3>
      <a:accent4>
        <a:srgbClr val="64A73B"/>
      </a:accent4>
      <a:accent5>
        <a:srgbClr val="EB5605"/>
      </a:accent5>
      <a:accent6>
        <a:srgbClr val="B9CA1A"/>
      </a:accent6>
      <a:hlink>
        <a:srgbClr val="D83E2C"/>
      </a:hlink>
      <a:folHlink>
        <a:srgbClr val="ED7D27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103</TotalTime>
  <Words>365</Words>
  <Application>Microsoft Office PowerPoint</Application>
  <PresentationFormat>Экран (4:3)</PresentationFormat>
  <Paragraphs>90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Кнопка</vt:lpstr>
      <vt:lpstr>Презентация PowerPoint</vt:lpstr>
      <vt:lpstr>Девиз клуба</vt:lpstr>
      <vt:lpstr> Список клуба Друзей WWF  и Природного парка «Зона покоя Укок»                                                    «ИРБИЗЕК»  </vt:lpstr>
      <vt:lpstr> План работы экоклуба «Ирбизек» на 2013- 2014 уч.год</vt:lpstr>
      <vt:lpstr>Наши дела</vt:lpstr>
      <vt:lpstr>Акции  экоклуба</vt:lpstr>
      <vt:lpstr>Слет друзей WWF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леново</dc:creator>
  <cp:lastModifiedBy>леново</cp:lastModifiedBy>
  <cp:revision>6</cp:revision>
  <dcterms:created xsi:type="dcterms:W3CDTF">2013-11-14T04:47:04Z</dcterms:created>
  <dcterms:modified xsi:type="dcterms:W3CDTF">2013-11-22T17:56:23Z</dcterms:modified>
</cp:coreProperties>
</file>