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82" r:id="rId3"/>
    <p:sldId id="267" r:id="rId4"/>
    <p:sldId id="270" r:id="rId5"/>
    <p:sldId id="283" r:id="rId6"/>
    <p:sldId id="275" r:id="rId7"/>
    <p:sldId id="281" r:id="rId8"/>
    <p:sldId id="288" r:id="rId9"/>
    <p:sldId id="285" r:id="rId10"/>
    <p:sldId id="286" r:id="rId11"/>
    <p:sldId id="287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658142" y="2286000"/>
            <a:ext cx="558085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редные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полезные продукты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для организма человека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57400" y="4267200"/>
            <a:ext cx="6705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МБДОУ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/с  «Орленок»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sz="1400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Кайлачакова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Ирина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Валерьяновна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57600" y="6248400"/>
            <a:ext cx="9149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Абакан 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4343400"/>
            <a:ext cx="14478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429000" y="9144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Опыт№4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Ирина\Desktop\SDC1187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1" y="1676400"/>
            <a:ext cx="37338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Ирина\Desktop\SDC1187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3886200"/>
            <a:ext cx="3441700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905000" y="1981200"/>
            <a:ext cx="46696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Спасибо  за внимание!!!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81000" y="533400"/>
            <a:ext cx="66294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Актуальность: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последнее время широко используются консерванты, красители и искусственные добавки. Многие родители стали задумываться о пользе или вреде того или иного продукта для их детей. Детей  же, в свою очередь, привлекают яркие вкусы. Красочность упаковки и рекламная компания данных продуктов.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9600" y="2362200"/>
            <a:ext cx="184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81001" y="2743200"/>
            <a:ext cx="8001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Проблема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Возникает ситуация, когда дети не принимают доводы родителей,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отказывающих им в покупке, так как это вредно для здоровья.</a:t>
            </a: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3962400"/>
            <a:ext cx="417627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Гипотеза: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«Кока –Кола» небезопасна для здоровья.</a:t>
            </a: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09600" y="838200"/>
            <a:ext cx="73152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Историческая справка: </a:t>
            </a:r>
          </a:p>
          <a:p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Кока - Колу придумали в Америке. Изобретателем Кока – Колы  был фармацевт Джон Стив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Пембертон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. А название для напитка придумал бухгалтер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Пембертона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напиток добавляли листья коки – растения, содержащего наркотические вещества.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Поэтому напиток был запатентован как лекарство от любых нервных расстройств и продавался только строго в аптеках.</a:t>
            </a:r>
          </a:p>
          <a:p>
            <a:pPr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Затем  появился запрет на кокаин. И в Кока-Колу стали добавлять не свежие листья коки, а «выжатые», кокаина в них уже не было. С тех пор Кока-Кола начала быстро приобретать популярность,  и стала для американцев самым популярным напитком.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  приходом перестройки Кока-Кола стала покорять жителей России.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4419600"/>
            <a:ext cx="22098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2057400"/>
            <a:ext cx="2362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895600" y="1066800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Объект исследования: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Свойство  Кока -Колы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2819400"/>
            <a:ext cx="27432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Предмет исследования: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Влияние Кока –Колы на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организм человека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10200" y="2971800"/>
            <a:ext cx="350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 работы: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Исследование влияния Кока – Колы на организм человека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33400" y="1143000"/>
            <a:ext cx="7315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Задачи исследования: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изучить действие кока-колы на зубы;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исследовать совместимость Кока-Колы с другими продуктами;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проанализировать взаимодействие кока-колы и чайного налета;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проанализировать взаимодействие кока-колы и ржавчины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657600"/>
            <a:ext cx="8153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Материалы для проведения экспериментов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Напиток  Кока-Колы, прозрачные стаканчики,  монета, чашка со следами от чая, кусочек говяжьей печени, яйцо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2400"/>
            <a:ext cx="91440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533400"/>
            <a:ext cx="33528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2514600"/>
            <a:ext cx="3810000" cy="3048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Овал 6"/>
          <p:cNvSpPr/>
          <p:nvPr/>
        </p:nvSpPr>
        <p:spPr>
          <a:xfrm rot="19755776">
            <a:off x="222346" y="725613"/>
            <a:ext cx="2193941" cy="1991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-Мама, купи мне, пожалуйста,  Кока –Колу!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 rot="2426265">
            <a:off x="6453778" y="716482"/>
            <a:ext cx="2219702" cy="19422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Нет! Это очень вредный напиток!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 rot="19635209">
            <a:off x="229585" y="699840"/>
            <a:ext cx="2231306" cy="198702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- </a:t>
            </a:r>
            <a:r>
              <a:rPr lang="ru-RU" sz="1600" dirty="0" smtClean="0"/>
              <a:t>Купи -и- и !!!!!</a:t>
            </a:r>
            <a:endParaRPr lang="ru-RU" sz="1600" dirty="0"/>
          </a:p>
        </p:txBody>
      </p:sp>
      <p:sp>
        <p:nvSpPr>
          <p:cNvPr id="13" name="Овал 12"/>
          <p:cNvSpPr/>
          <p:nvPr/>
        </p:nvSpPr>
        <p:spPr>
          <a:xfrm rot="2041110">
            <a:off x="6248243" y="759599"/>
            <a:ext cx="2461776" cy="18421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-Ну, хорошо, но сначала проведем эксперимент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11" grpId="0" animBg="1"/>
      <p:bldP spid="11" grpId="1" animBg="1"/>
      <p:bldP spid="9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402333" y="838200"/>
            <a:ext cx="2779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Опыт № 1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Ирина\Desktop\SDC1186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447800"/>
            <a:ext cx="3505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Ирина\Desktop\SDC1186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3581400"/>
            <a:ext cx="35052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352800" y="8382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Опыт №2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Ирина\Desktop\SDC1186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219200"/>
            <a:ext cx="37338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Ирина\Desktop\SDC1186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3505200"/>
            <a:ext cx="36449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200400" y="9144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Опыт№3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Ирина\Desktop\IMG_20140326_23004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447800"/>
            <a:ext cx="30480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Ирина\Desktop\IMG_20140326_23021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1447800"/>
            <a:ext cx="29718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Ирина\Desktop\SDC11876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19400" y="3962400"/>
            <a:ext cx="3657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352</Words>
  <Application>Microsoft Office PowerPoint</Application>
  <PresentationFormat>Экран (4:3)</PresentationFormat>
  <Paragraphs>60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Ирина</cp:lastModifiedBy>
  <cp:revision>33</cp:revision>
  <dcterms:created xsi:type="dcterms:W3CDTF">2014-03-26T11:29:16Z</dcterms:created>
  <dcterms:modified xsi:type="dcterms:W3CDTF">2015-01-26T14:54:39Z</dcterms:modified>
</cp:coreProperties>
</file>