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2" r:id="rId2"/>
    <p:sldId id="256" r:id="rId3"/>
    <p:sldId id="257" r:id="rId4"/>
    <p:sldId id="259" r:id="rId5"/>
    <p:sldId id="260" r:id="rId6"/>
    <p:sldId id="263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Зимушка-зима.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МОАУ СОШ № 84 с. </a:t>
            </a:r>
            <a:r>
              <a:rPr lang="ru-RU" dirty="0" err="1" smtClean="0"/>
              <a:t>Краснохолма</a:t>
            </a:r>
            <a:endParaRPr lang="ru-RU" dirty="0"/>
          </a:p>
        </p:txBody>
      </p:sp>
      <p:pic>
        <p:nvPicPr>
          <p:cNvPr id="1026" name="Picture 2" descr="D:\рабстол\новые фото\205_2503\IMG_242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132856"/>
            <a:ext cx="5112568" cy="383442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8131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0"/>
            <a:ext cx="7772400" cy="93610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рабстол\новые фото\248_1003\IMG_36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484784"/>
            <a:ext cx="5760640" cy="432032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6645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D:\ДДД\новый год 2013\242_0301\IMG_35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484784"/>
            <a:ext cx="5760640" cy="432048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150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ДДД\новый год 2013\242_0701\IMG_357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556792"/>
            <a:ext cx="5832648" cy="43744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012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D:\ДДД\новый год 2013\245_2601\IMG_3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628800"/>
            <a:ext cx="5472608" cy="410445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11692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ДДД\8 марта 2013\247_0803\IMG_366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628800"/>
            <a:ext cx="5760640" cy="43204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066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pic>
        <p:nvPicPr>
          <p:cNvPr id="7171" name="Picture 3" descr="D:\ДДД\новый год 2013\245_2601\IMG_362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916832"/>
            <a:ext cx="5256584" cy="394243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67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</TotalTime>
  <Words>6</Words>
  <Application>Microsoft Office PowerPoint</Application>
  <PresentationFormat>Экран (4:3)</PresentationFormat>
  <Paragraphs>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Зимушка-зима. МОАУ СОШ № 84 с. Краснохолма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Леонтьев Илья 5 «б» класс МОАУ СОШ № 84 с.Краснохолма</dc:title>
  <dc:creator>1</dc:creator>
  <cp:lastModifiedBy>1</cp:lastModifiedBy>
  <cp:revision>4</cp:revision>
  <dcterms:created xsi:type="dcterms:W3CDTF">2015-01-22T15:14:35Z</dcterms:created>
  <dcterms:modified xsi:type="dcterms:W3CDTF">2015-01-26T13:50:43Z</dcterms:modified>
</cp:coreProperties>
</file>