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gif" ContentType="image/gif"/>
  <Default Extension="jpg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media/image11.jpg" ContentType="image/jpeg"/>
  <Override PartName="/ppt/media/image12.jpg" ContentType="image/jpeg"/>
  <Override PartName="/ppt/media/image13.jpg" ContentType="image/jpeg"/>
  <Override PartName="/ppt/media/image14.jpg" ContentType="image/jpeg"/>
  <Override PartName="/ppt/media/image15.jpg" ContentType="image/jpeg"/>
  <Override PartName="/ppt/media/image16.jpg" ContentType="image/jpeg"/>
  <Override PartName="/ppt/media/image17.jpg" ContentType="image/jpeg"/>
  <Override PartName="/ppt/media/image18.jpg" ContentType="image/jpeg"/>
  <Override PartName="/ppt/media/image19.jpg" ContentType="image/jpeg"/>
  <Override PartName="/ppt/media/image20.jpg" ContentType="image/jpeg"/>
  <Override PartName="/ppt/media/image21.jpg" ContentType="image/jpeg"/>
  <Override PartName="/ppt/media/image22.jpg" ContentType="image/jpeg"/>
  <Override PartName="/ppt/media/image23.jpg" ContentType="image/jpeg"/>
  <Override PartName="/ppt/media/image24.jpg" ContentType="image/jpeg"/>
  <Override PartName="/ppt/media/image25.jpg" ContentType="image/jpeg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58" r:id="rId3"/>
    <p:sldId id="259" r:id="rId4"/>
    <p:sldId id="260" r:id="rId5"/>
    <p:sldId id="261" r:id="rId6"/>
    <p:sldId id="262" r:id="rId7"/>
    <p:sldId id="263" r:id="rId8"/>
    <p:sldId id="264" r:id="rId9"/>
    <p:sldId id="265" r:id="rId10"/>
    <p:sldId id="266" r:id="rId11"/>
    <p:sldId id="285" r:id="rId12"/>
    <p:sldId id="283" r:id="rId13"/>
    <p:sldId id="267" r:id="rId14"/>
    <p:sldId id="268" r:id="rId15"/>
    <p:sldId id="269" r:id="rId16"/>
    <p:sldId id="270" r:id="rId17"/>
    <p:sldId id="271" r:id="rId18"/>
    <p:sldId id="272" r:id="rId19"/>
    <p:sldId id="273" r:id="rId20"/>
    <p:sldId id="274" r:id="rId21"/>
    <p:sldId id="275" r:id="rId22"/>
    <p:sldId id="276" r:id="rId23"/>
    <p:sldId id="277" r:id="rId24"/>
    <p:sldId id="278" r:id="rId25"/>
    <p:sldId id="279" r:id="rId26"/>
    <p:sldId id="313" r:id="rId27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50" d="100"/>
          <a:sy n="50" d="100"/>
        </p:scale>
        <p:origin x="-1267" y="-77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presProps" Target="presProp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27.01.2015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gif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jp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g"/><Relationship Id="rId1" Type="http://schemas.openxmlformats.org/officeDocument/2006/relationships/slideLayout" Target="../slideLayouts/slideLayout7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7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g"/><Relationship Id="rId1" Type="http://schemas.openxmlformats.org/officeDocument/2006/relationships/slideLayout" Target="../slideLayouts/slideLayout7.xml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jpg"/><Relationship Id="rId1" Type="http://schemas.openxmlformats.org/officeDocument/2006/relationships/slideLayout" Target="../slideLayouts/slideLayout7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g"/><Relationship Id="rId1" Type="http://schemas.openxmlformats.org/officeDocument/2006/relationships/slideLayout" Target="../slideLayouts/slideLayout7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8.jpg"/><Relationship Id="rId1" Type="http://schemas.openxmlformats.org/officeDocument/2006/relationships/slideLayout" Target="../slideLayouts/slideLayout7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7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jp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1.jp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2.jpg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3.jpg"/><Relationship Id="rId1" Type="http://schemas.openxmlformats.org/officeDocument/2006/relationships/slideLayout" Target="../slideLayouts/slideLayout7.xml"/></Relationships>
</file>

<file path=ppt/slides/_rels/slide2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4.jpg"/><Relationship Id="rId1" Type="http://schemas.openxmlformats.org/officeDocument/2006/relationships/slideLayout" Target="../slideLayouts/slideLayout7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25.jpg"/><Relationship Id="rId1" Type="http://schemas.openxmlformats.org/officeDocument/2006/relationships/slideLayout" Target="../slideLayouts/slideLayout7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g"/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5178" y="404664"/>
            <a:ext cx="9067674" cy="61206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854013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764704"/>
            <a:ext cx="8352928" cy="517525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13506202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0"/>
            <a:ext cx="6120680" cy="687931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493948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03648" y="0"/>
            <a:ext cx="6601891" cy="675058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68185077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6182"/>
          <a:stretch/>
        </p:blipFill>
        <p:spPr>
          <a:xfrm>
            <a:off x="0" y="0"/>
            <a:ext cx="9144000" cy="685799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241746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32"/>
          <a:stretch/>
        </p:blipFill>
        <p:spPr>
          <a:xfrm>
            <a:off x="-12251" y="0"/>
            <a:ext cx="9156251" cy="666960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45145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6678" r="16149"/>
          <a:stretch/>
        </p:blipFill>
        <p:spPr>
          <a:xfrm>
            <a:off x="1043608" y="23339"/>
            <a:ext cx="698477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6100166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414152" y="0"/>
            <a:ext cx="460612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743719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645" y="1"/>
            <a:ext cx="9101078" cy="683341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01714276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88640"/>
            <a:ext cx="5056956" cy="634648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16090864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-27000"/>
            <a:ext cx="9144000" cy="6912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5014505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7544" y="0"/>
            <a:ext cx="8128487" cy="692653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013820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25005"/>
            <a:ext cx="4469686" cy="659580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667275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11484"/>
          <a:stretch/>
        </p:blipFill>
        <p:spPr>
          <a:xfrm>
            <a:off x="1" y="0"/>
            <a:ext cx="9244304" cy="688007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7523185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87624" y="0"/>
            <a:ext cx="6624736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9802436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475656" y="9841"/>
            <a:ext cx="6336704" cy="659593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3395142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20596" r="1652"/>
          <a:stretch/>
        </p:blipFill>
        <p:spPr>
          <a:xfrm>
            <a:off x="1907704" y="116632"/>
            <a:ext cx="5716101" cy="649045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4314055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6776"/>
          <a:stretch/>
        </p:blipFill>
        <p:spPr>
          <a:xfrm>
            <a:off x="1835696" y="116632"/>
            <a:ext cx="5904656" cy="656313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0412791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4666530"/>
          </a:xfrm>
        </p:spPr>
        <p:txBody>
          <a:bodyPr>
            <a:normAutofit/>
          </a:bodyPr>
          <a:lstStyle/>
          <a:p>
            <a:r>
              <a:rPr lang="en-US" sz="6000" dirty="0" smtClean="0"/>
              <a:t>Bb, Cc, </a:t>
            </a:r>
            <a:r>
              <a:rPr lang="en-US" sz="6000" dirty="0" err="1" smtClean="0"/>
              <a:t>Ff</a:t>
            </a:r>
            <a:r>
              <a:rPr lang="en-US" sz="6000" dirty="0" smtClean="0"/>
              <a:t>, Ii, </a:t>
            </a:r>
            <a:r>
              <a:rPr lang="en-US" sz="6000" dirty="0" err="1" smtClean="0"/>
              <a:t>Ee</a:t>
            </a:r>
            <a:r>
              <a:rPr lang="en-US" sz="6000" dirty="0" smtClean="0"/>
              <a:t>, </a:t>
            </a:r>
            <a:r>
              <a:rPr lang="en-US" sz="6000" dirty="0" err="1" smtClean="0"/>
              <a:t>Aa</a:t>
            </a:r>
            <a:r>
              <a:rPr lang="en-US" sz="6000" dirty="0" smtClean="0"/>
              <a:t>,</a:t>
            </a:r>
            <a:br>
              <a:rPr lang="en-US" sz="6000" dirty="0" smtClean="0"/>
            </a:br>
            <a:r>
              <a:rPr lang="en-US" sz="6000" dirty="0" smtClean="0"/>
              <a:t> </a:t>
            </a:r>
            <a:r>
              <a:rPr lang="en-US" sz="6000" dirty="0" err="1" smtClean="0"/>
              <a:t>Dd</a:t>
            </a:r>
            <a:r>
              <a:rPr lang="en-US" sz="6000" dirty="0" smtClean="0"/>
              <a:t>, </a:t>
            </a:r>
            <a:r>
              <a:rPr lang="en-US" sz="6000" dirty="0" err="1" smtClean="0"/>
              <a:t>Gg</a:t>
            </a:r>
            <a:r>
              <a:rPr lang="en-US" sz="6000" dirty="0" smtClean="0"/>
              <a:t>, </a:t>
            </a:r>
            <a:r>
              <a:rPr lang="en-US" sz="6000" dirty="0" err="1" smtClean="0"/>
              <a:t>Jj</a:t>
            </a:r>
            <a:r>
              <a:rPr lang="en-US" sz="6000" dirty="0" smtClean="0"/>
              <a:t>, </a:t>
            </a:r>
            <a:r>
              <a:rPr lang="en-US" sz="6000" dirty="0" err="1" smtClean="0"/>
              <a:t>Hh</a:t>
            </a:r>
            <a:r>
              <a:rPr lang="en-US" sz="6000" dirty="0" smtClean="0"/>
              <a:t>, </a:t>
            </a:r>
            <a:r>
              <a:rPr lang="en-US" sz="6000" dirty="0" err="1" smtClean="0"/>
              <a:t>Kk</a:t>
            </a:r>
            <a:r>
              <a:rPr lang="en-US" sz="6000" dirty="0" smtClean="0"/>
              <a:t>, Mm, </a:t>
            </a:r>
            <a:r>
              <a:rPr lang="en-US" sz="6000" dirty="0" err="1" smtClean="0"/>
              <a:t>Ll</a:t>
            </a:r>
            <a:endParaRPr lang="ru-RU" sz="6000" dirty="0"/>
          </a:p>
        </p:txBody>
      </p:sp>
    </p:spTree>
    <p:extLst>
      <p:ext uri="{BB962C8B-B14F-4D97-AF65-F5344CB8AC3E}">
        <p14:creationId xmlns:p14="http://schemas.microsoft.com/office/powerpoint/2010/main" val="4120992256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9512" y="344235"/>
            <a:ext cx="8686744" cy="608072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72458604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1502" y="489857"/>
            <a:ext cx="9052498" cy="58194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8476796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3742" y="98516"/>
            <a:ext cx="9110258" cy="673235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4550601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4434"/>
            <a:ext cx="6020866" cy="6833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3038705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1600" y="634235"/>
            <a:ext cx="7128791" cy="564656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5958236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835696" y="404664"/>
            <a:ext cx="5688632" cy="594049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0000693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47664" y="188640"/>
            <a:ext cx="6092874" cy="60928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2680427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175</TotalTime>
  <Words>12</Words>
  <Application>Microsoft Office PowerPoint</Application>
  <PresentationFormat>Экран (4:3)</PresentationFormat>
  <Paragraphs>1</Paragraphs>
  <Slides>26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26</vt:i4>
      </vt:variant>
    </vt:vector>
  </HeadingPairs>
  <TitlesOfParts>
    <vt:vector size="27" baseType="lpstr">
      <vt:lpstr>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Bb, Cc, Ff, Ii, Ee, Aa,  Dd, Gg, Jj, Hh, Kk, Mm, Ll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Эльвира</dc:creator>
  <cp:lastModifiedBy>Эльвира</cp:lastModifiedBy>
  <cp:revision>17</cp:revision>
  <dcterms:created xsi:type="dcterms:W3CDTF">2012-09-10T19:08:34Z</dcterms:created>
  <dcterms:modified xsi:type="dcterms:W3CDTF">2015-01-27T19:05:58Z</dcterms:modified>
</cp:coreProperties>
</file>