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69" r:id="rId4"/>
    <p:sldId id="268" r:id="rId5"/>
    <p:sldId id="271" r:id="rId6"/>
    <p:sldId id="258" r:id="rId7"/>
    <p:sldId id="263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5-tub-ru.yandex.net/i?id=28339321-22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7929618" cy="61436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2-tub-ru.yandex.net/i?id=167502430-43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8001056" cy="58579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1-tub-ru.yandex.net/i?id=117516092-29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7858180" cy="61436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://im6-tub-ru.yandex.net/i?id=6757421-39-72&amp;n=21"/>
          <p:cNvSpPr>
            <a:spLocks noChangeAspect="1" noChangeArrowheads="1"/>
          </p:cNvSpPr>
          <p:nvPr/>
        </p:nvSpPr>
        <p:spPr bwMode="auto">
          <a:xfrm>
            <a:off x="155575" y="-685800"/>
            <a:ext cx="20193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://im6-tub-ru.yandex.net/i?id=6757421-39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00042"/>
            <a:ext cx="7715304" cy="57864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1-tub-ru.yandex.net/i?id=350255801-4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7929618" cy="60007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1-tub-ru.yandex.net/i?id=558341445-18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52864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28728" y="5643578"/>
            <a:ext cx="62151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СПАСИБО!</a:t>
            </a:r>
            <a:endParaRPr lang="ru-RU" sz="66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m2-tub-ru.yandex.net/i?id=605969563-33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8358246" cy="57150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0-tub-ru.yandex.net/i?id=4902245-17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7786742" cy="60007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</Words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комп</cp:lastModifiedBy>
  <cp:revision>7</cp:revision>
  <dcterms:created xsi:type="dcterms:W3CDTF">2014-03-02T09:13:51Z</dcterms:created>
  <dcterms:modified xsi:type="dcterms:W3CDTF">2014-03-02T10:24:02Z</dcterms:modified>
</cp:coreProperties>
</file>