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2" r:id="rId5"/>
    <p:sldId id="263" r:id="rId6"/>
    <p:sldId id="265" r:id="rId7"/>
    <p:sldId id="267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782" autoAdjust="0"/>
    <p:restoredTop sz="94660"/>
  </p:normalViewPr>
  <p:slideViewPr>
    <p:cSldViewPr>
      <p:cViewPr varScale="1">
        <p:scale>
          <a:sx n="69" d="100"/>
          <a:sy n="69" d="100"/>
        </p:scale>
        <p:origin x="-1398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764704"/>
            <a:ext cx="7056784" cy="2835747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«Композиционные основы макетирования в графическом дизайне."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Урок  изобразительного  искусства в     8 классе по программе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 Б. М. </a:t>
            </a:r>
            <a:r>
              <a:rPr lang="ru-RU" dirty="0" err="1" smtClean="0">
                <a:solidFill>
                  <a:srgbClr val="C00000"/>
                </a:solidFill>
              </a:rPr>
              <a:t>Неменского</a:t>
            </a:r>
            <a:r>
              <a:rPr lang="ru-RU" dirty="0" smtClean="0">
                <a:solidFill>
                  <a:srgbClr val="C00000"/>
                </a:solidFill>
              </a:rPr>
              <a:t> .</a:t>
            </a:r>
          </a:p>
          <a:p>
            <a:r>
              <a:rPr lang="ru-RU" smtClean="0">
                <a:solidFill>
                  <a:srgbClr val="C00000"/>
                </a:solidFill>
              </a:rPr>
              <a:t>Разработала  </a:t>
            </a:r>
            <a:r>
              <a:rPr lang="ru-RU" dirty="0" smtClean="0">
                <a:solidFill>
                  <a:srgbClr val="C00000"/>
                </a:solidFill>
              </a:rPr>
              <a:t>педагог изобразительного искусства МБОУ «Экономическая гимназия» </a:t>
            </a:r>
            <a:r>
              <a:rPr lang="ru-RU" dirty="0" err="1" smtClean="0">
                <a:solidFill>
                  <a:srgbClr val="C00000"/>
                </a:solidFill>
              </a:rPr>
              <a:t>г.Хабаровска</a:t>
            </a:r>
            <a:r>
              <a:rPr lang="ru-RU" dirty="0" smtClean="0">
                <a:solidFill>
                  <a:srgbClr val="C00000"/>
                </a:solidFill>
              </a:rPr>
              <a:t> Соколова А.А.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59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ОТКРЫТКИ-     мини-плакаты.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755576" y="2060848"/>
            <a:ext cx="3816424" cy="4021889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Среди множества плакатов есть как  бы мини-плакаты-  это открытки .В открытке ,как  и  в плакате, очень важно, как сочетаются изображения и шрифт. Текст открытки обычно бывает кратким , 2-3 слова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pic>
        <p:nvPicPr>
          <p:cNvPr id="3075" name="Picture 3" descr="C:\Users\Андрей\Documents\Pictures\открытки советские\image_4d0874c133cee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916832"/>
            <a:ext cx="3600400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94776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открытки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 что такое открытка? Милый сувенир? Просто знак внимания? Ещё открытка-это повод открыть в себе новые эмоции и способы  выразить чувства. Можно сказать: «Я соскучилась», а можно сделать по этому поводу открытку.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35181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1580" y="116632"/>
            <a:ext cx="7560840" cy="1584176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rgbClr val="C00000"/>
                </a:solidFill>
              </a:rPr>
              <a:t> </a:t>
            </a:r>
            <a:r>
              <a:rPr lang="ru-RU" sz="3200" dirty="0" smtClean="0">
                <a:solidFill>
                  <a:srgbClr val="C00000"/>
                </a:solidFill>
              </a:rPr>
              <a:t>В этих работах соблюдаются правила дизайнерской грамоты: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sz="3600" dirty="0" smtClean="0"/>
              <a:t>Текст легко читаем и контрастен по отношению к фону.</a:t>
            </a:r>
          </a:p>
          <a:p>
            <a:r>
              <a:rPr lang="ru-RU" dirty="0" smtClean="0"/>
              <a:t>.</a:t>
            </a:r>
          </a:p>
        </p:txBody>
      </p:sp>
      <p:pic>
        <p:nvPicPr>
          <p:cNvPr id="5122" name="Picture 2" descr="C:\Users\Андрей\Documents\Pictures\открытки\0_adfa5_24276b9_orig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844824"/>
            <a:ext cx="3528392" cy="4464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550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открытки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77500" lnSpcReduction="20000"/>
          </a:bodyPr>
          <a:lstStyle/>
          <a:p>
            <a:pPr lvl="2"/>
            <a:r>
              <a:rPr lang="ru-RU" sz="3600" dirty="0" smtClean="0"/>
              <a:t>Характер шрифта  и характер изображения сочетаются и гармоничны по форме и цвету.</a:t>
            </a:r>
            <a:endParaRPr lang="ru-RU" sz="36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Андрей\Documents\Pictures\плакаты ВОВ\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7" y="1988840"/>
            <a:ext cx="3528393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02746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открытки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4"/>
          </p:nvPr>
        </p:nvSpPr>
        <p:spPr/>
        <p:txBody>
          <a:bodyPr>
            <a:normAutofit lnSpcReduction="10000"/>
          </a:bodyPr>
          <a:lstStyle/>
          <a:p>
            <a:r>
              <a:rPr lang="ru-RU" sz="3200" dirty="0" smtClean="0"/>
              <a:t>Тема открытки раскрывается не только в изображении и тексте ,но ив её конструкции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8194" name="Picture 2" descr="C:\Users\Андрей\Documents\Pictures\открытки  авторские\70d1dd9fee57cfb192477892598797b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060848"/>
            <a:ext cx="3707105" cy="3888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6625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-60000">
            <a:off x="1085890" y="836972"/>
            <a:ext cx="3064827" cy="1223949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C00000"/>
                </a:solidFill>
              </a:rPr>
              <a:t>Эскиз открытки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 rot="-60000">
            <a:off x="1139593" y="2348527"/>
            <a:ext cx="3048891" cy="3673106"/>
          </a:xfrm>
        </p:spPr>
        <p:txBody>
          <a:bodyPr>
            <a:normAutofit fontScale="92500" lnSpcReduction="10000"/>
          </a:bodyPr>
          <a:lstStyle/>
          <a:p>
            <a:r>
              <a:rPr lang="ru-RU" sz="2000" dirty="0" smtClean="0"/>
              <a:t>Начните работу над открыткой с создания небольшого карандашного эскиза, в котором наметьте расположение текста и изображения              .  Эскиз   поможет вам быстрее и точнее выразить свой замысел и придать ему  художественную выразительность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10242" name="Picture 2" descr="C:\Users\Андрей\Documents\Pictures\открытки  авторские\86857419_1336313305_1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1196753"/>
            <a:ext cx="3744416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90233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3008313" cy="116205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FF0000"/>
                </a:solidFill>
              </a:rPr>
              <a:t>материалы</a:t>
            </a:r>
            <a:endParaRPr lang="ru-RU" sz="3600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92080" y="332656"/>
            <a:ext cx="3847854" cy="58531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55576" y="1412777"/>
            <a:ext cx="3672408" cy="4464496"/>
          </a:xfrm>
        </p:spPr>
        <p:txBody>
          <a:bodyPr>
            <a:normAutofit fontScale="77500" lnSpcReduction="20000"/>
          </a:bodyPr>
          <a:lstStyle/>
          <a:p>
            <a:r>
              <a:rPr lang="ru-RU" sz="2800" dirty="0" smtClean="0"/>
              <a:t>Открытки можно делать из чего угодно. Для основы  берём плотную бумагу или картон. Ленточки , стразы, пуговки , объёмные наклейки-всё это придаст шарм и очарование. Про клей-главное чтобы хорошо держал  и не «волновал « бумагу. </a:t>
            </a:r>
            <a:r>
              <a:rPr lang="ru-RU" sz="2800" dirty="0"/>
              <a:t>В</a:t>
            </a:r>
            <a:r>
              <a:rPr lang="ru-RU" sz="2800" dirty="0" smtClean="0"/>
              <a:t>озьмите с  собой хорошее настроение и «в добрый путь».</a:t>
            </a:r>
            <a:endParaRPr lang="ru-RU" sz="2800" dirty="0"/>
          </a:p>
        </p:txBody>
      </p:sp>
      <p:pic>
        <p:nvPicPr>
          <p:cNvPr id="14338" name="Picture 2" descr="C:\Users\Андрей\Documents\Pictures\открытки  авторские\661725c95abe8b5d5bb99186105678f2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484784"/>
            <a:ext cx="345638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1885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428</TotalTime>
  <Words>254</Words>
  <Application>Microsoft Office PowerPoint</Application>
  <PresentationFormat>Экран (4:3)</PresentationFormat>
  <Paragraphs>19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Кнопка</vt:lpstr>
      <vt:lpstr>«Композиционные основы макетирования в графическом дизайне."</vt:lpstr>
      <vt:lpstr>ОТКРЫТКИ-     мини-плакаты.</vt:lpstr>
      <vt:lpstr>открытки</vt:lpstr>
      <vt:lpstr> В этих работах соблюдаются правила дизайнерской грамоты:</vt:lpstr>
      <vt:lpstr>открытки</vt:lpstr>
      <vt:lpstr>открытки</vt:lpstr>
      <vt:lpstr>Эскиз открытки</vt:lpstr>
      <vt:lpstr>материалы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8 КЛАСС 7УРОК</dc:title>
  <dc:creator>Анна Александровна</dc:creator>
  <cp:lastModifiedBy>User</cp:lastModifiedBy>
  <cp:revision>39</cp:revision>
  <dcterms:created xsi:type="dcterms:W3CDTF">2014-10-07T10:49:36Z</dcterms:created>
  <dcterms:modified xsi:type="dcterms:W3CDTF">2015-01-27T10:56:34Z</dcterms:modified>
</cp:coreProperties>
</file>