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38E8DA6-6523-4878-B0B7-62D389E04376}">
          <p14:sldIdLst>
            <p14:sldId id="257"/>
            <p14:sldId id="258"/>
            <p14:sldId id="259"/>
            <p14:sldId id="260"/>
          </p14:sldIdLst>
        </p14:section>
        <p14:section name="Раздел без заголовка" id="{424B7486-7C75-4AD4-8209-015CAD730A9E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4" autoAdjust="0"/>
    <p:restoredTop sz="94660"/>
  </p:normalViewPr>
  <p:slideViewPr>
    <p:cSldViewPr>
      <p:cViewPr varScale="1">
        <p:scale>
          <a:sx n="87" d="100"/>
          <a:sy n="87" d="100"/>
        </p:scale>
        <p:origin x="145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565A00-AA34-4D14-8C75-301AD57C4ADF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/>
              <a:t>27.01.2015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65F6E-0C9E-412E-AC68-76CE37F0E78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6642556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solidFill>
                  <a:prstClr val="white">
                    <a:lumMod val="65000"/>
                  </a:prstClr>
                </a:solidFill>
                <a:latin typeface="Times New Roman" pitchFamily="18" charset="0"/>
                <a:cs typeface="Times New Roman" pitchFamily="18" charset="0"/>
              </a:rPr>
              <a:t>http://linda6035.ucoz.ru/</a:t>
            </a:r>
            <a:endParaRPr lang="ru-RU" sz="800" dirty="0">
              <a:solidFill>
                <a:prstClr val="white">
                  <a:lumMod val="65000"/>
                </a:prst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000100" y="142852"/>
            <a:ext cx="8001056" cy="6572296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>
                <a:lumMod val="75000"/>
              </a:schemeClr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pic>
        <p:nvPicPr>
          <p:cNvPr id="14" name="Рисунок 13" descr="0_75db5_f1871c9b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214290"/>
            <a:ext cx="1524003" cy="1014986"/>
          </a:xfrm>
          <a:prstGeom prst="rect">
            <a:avLst/>
          </a:prstGeom>
        </p:spPr>
      </p:pic>
      <p:pic>
        <p:nvPicPr>
          <p:cNvPr id="15" name="Рисунок 14" descr="0_75db5_f1871c9b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1500174"/>
            <a:ext cx="1524003" cy="1014986"/>
          </a:xfrm>
          <a:prstGeom prst="rect">
            <a:avLst/>
          </a:prstGeom>
        </p:spPr>
      </p:pic>
      <p:pic>
        <p:nvPicPr>
          <p:cNvPr id="16" name="Рисунок 15" descr="0_75db5_f1871c9b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2857496"/>
            <a:ext cx="1524003" cy="1014986"/>
          </a:xfrm>
          <a:prstGeom prst="rect">
            <a:avLst/>
          </a:prstGeom>
        </p:spPr>
      </p:pic>
      <p:pic>
        <p:nvPicPr>
          <p:cNvPr id="17" name="Рисунок 16" descr="0_75db5_f1871c9b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4286256"/>
            <a:ext cx="1524003" cy="1014986"/>
          </a:xfrm>
          <a:prstGeom prst="rect">
            <a:avLst/>
          </a:prstGeom>
        </p:spPr>
      </p:pic>
      <p:pic>
        <p:nvPicPr>
          <p:cNvPr id="18" name="Рисунок 17" descr="0_75db5_f1871c9b_L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14282" y="5715016"/>
            <a:ext cx="1524003" cy="101498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899592" y="1772816"/>
            <a:ext cx="7929618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Кружок  умелые ручки</a:t>
            </a:r>
          </a:p>
          <a:p>
            <a:pPr algn="ctr">
              <a:defRPr/>
            </a:pP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  <a:p>
            <a:pPr algn="ctr">
              <a:defRPr/>
            </a:pP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Выставка работ учащихся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solidFill>
                <a:srgbClr val="C000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3964"/>
            <a:ext cx="8229600" cy="1143000"/>
          </a:xfrm>
        </p:spPr>
        <p:txBody>
          <a:bodyPr/>
          <a:lstStyle/>
          <a:p>
            <a:r>
              <a:rPr lang="ru-RU" sz="6000" dirty="0" smtClean="0"/>
              <a:t>Поделки</a:t>
            </a:r>
            <a:br>
              <a:rPr lang="ru-RU" sz="6000" dirty="0" smtClean="0"/>
            </a:br>
            <a:r>
              <a:rPr lang="ru-RU" sz="6000" dirty="0" smtClean="0"/>
              <a:t> из пластилина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844824"/>
            <a:ext cx="6172199" cy="3888432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27508"/>
            <a:ext cx="6731400" cy="442991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0883" y="2276872"/>
            <a:ext cx="3361584" cy="4437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388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8329" y="164976"/>
            <a:ext cx="5328084" cy="355205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212976"/>
            <a:ext cx="5004048" cy="333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713955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18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F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7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Arial</vt:lpstr>
      <vt:lpstr>Calibri</vt:lpstr>
      <vt:lpstr>Monotype Corsiva</vt:lpstr>
      <vt:lpstr>Times New Roman</vt:lpstr>
      <vt:lpstr>1_Тема Office</vt:lpstr>
      <vt:lpstr>Презентация PowerPoint</vt:lpstr>
      <vt:lpstr>Поделки  из пластилина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Алёнушка</cp:lastModifiedBy>
  <cp:revision>4</cp:revision>
  <dcterms:created xsi:type="dcterms:W3CDTF">2014-05-31T11:48:50Z</dcterms:created>
  <dcterms:modified xsi:type="dcterms:W3CDTF">2015-01-26T21:35:14Z</dcterms:modified>
</cp:coreProperties>
</file>