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6" r:id="rId9"/>
    <p:sldId id="268" r:id="rId10"/>
    <p:sldId id="270" r:id="rId11"/>
    <p:sldId id="271" r:id="rId12"/>
    <p:sldId id="272" r:id="rId13"/>
    <p:sldId id="273" r:id="rId14"/>
    <p:sldId id="274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5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1116" y="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1728191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Алфавит  минералов и камней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24944"/>
            <a:ext cx="6400800" cy="3528392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Выполняли </a:t>
            </a:r>
          </a:p>
          <a:p>
            <a:r>
              <a:rPr lang="ru-RU" sz="4000" dirty="0" smtClean="0">
                <a:solidFill>
                  <a:srgbClr val="0070C0"/>
                </a:solidFill>
              </a:rPr>
              <a:t>Муравьев </a:t>
            </a:r>
            <a:r>
              <a:rPr lang="ru-RU" sz="4000" dirty="0">
                <a:solidFill>
                  <a:srgbClr val="0070C0"/>
                </a:solidFill>
              </a:rPr>
              <a:t>Никита и Субботина Дана </a:t>
            </a:r>
            <a:endParaRPr lang="ru-RU" sz="4000" dirty="0" smtClean="0">
              <a:solidFill>
                <a:srgbClr val="0070C0"/>
              </a:solidFill>
            </a:endParaRPr>
          </a:p>
          <a:p>
            <a:r>
              <a:rPr lang="ru-RU" sz="4000" dirty="0" smtClean="0">
                <a:solidFill>
                  <a:srgbClr val="0070C0"/>
                </a:solidFill>
              </a:rPr>
              <a:t>ученики 2 класса </a:t>
            </a:r>
          </a:p>
          <a:p>
            <a:r>
              <a:rPr lang="ru-RU" sz="4000" dirty="0" smtClean="0">
                <a:solidFill>
                  <a:srgbClr val="0070C0"/>
                </a:solidFill>
              </a:rPr>
              <a:t>МОУ «Гимназия «Логос»»</a:t>
            </a:r>
            <a:endParaRPr lang="ru-RU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8849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И </a:t>
            </a:r>
            <a:r>
              <a:rPr lang="ru-RU" sz="5400" b="1" dirty="0" err="1" smtClean="0">
                <a:solidFill>
                  <a:srgbClr val="FF0000"/>
                </a:solidFill>
              </a:rPr>
              <a:t>и</a:t>
            </a:r>
            <a:r>
              <a:rPr lang="ru-RU" sz="5400" b="1" dirty="0" smtClean="0"/>
              <a:t> - </a:t>
            </a:r>
            <a:r>
              <a:rPr lang="ru-RU" sz="5400" b="1" dirty="0" err="1" smtClean="0">
                <a:solidFill>
                  <a:srgbClr val="FF0000"/>
                </a:solidFill>
              </a:rPr>
              <a:t>И</a:t>
            </a:r>
            <a:r>
              <a:rPr lang="ru-RU" sz="5400" b="1" dirty="0" err="1" smtClean="0"/>
              <a:t>ндиголит</a:t>
            </a:r>
            <a:r>
              <a:rPr lang="ru-RU" sz="5400" b="1" dirty="0" smtClean="0"/>
              <a:t> (Индиго)</a:t>
            </a:r>
            <a:endParaRPr lang="ru-RU" sz="5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556792"/>
            <a:ext cx="8046156" cy="4497363"/>
          </a:xfrm>
        </p:spPr>
      </p:pic>
    </p:spTree>
    <p:extLst>
      <p:ext uri="{BB962C8B-B14F-4D97-AF65-F5344CB8AC3E}">
        <p14:creationId xmlns:p14="http://schemas.microsoft.com/office/powerpoint/2010/main" xmlns="" val="2335580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err="1" smtClean="0">
                <a:solidFill>
                  <a:srgbClr val="0070C0"/>
                </a:solidFill>
              </a:rPr>
              <a:t>Йй</a:t>
            </a:r>
            <a:r>
              <a:rPr lang="ru-RU" sz="6000" b="1" dirty="0" smtClean="0">
                <a:solidFill>
                  <a:srgbClr val="0070C0"/>
                </a:solidFill>
              </a:rPr>
              <a:t> </a:t>
            </a:r>
            <a:r>
              <a:rPr lang="ru-RU" sz="6000" b="1" dirty="0" smtClean="0"/>
              <a:t>-</a:t>
            </a:r>
            <a:r>
              <a:rPr lang="ru-RU" sz="6000" b="1" dirty="0" smtClean="0">
                <a:solidFill>
                  <a:srgbClr val="0070C0"/>
                </a:solidFill>
              </a:rPr>
              <a:t> </a:t>
            </a:r>
            <a:r>
              <a:rPr lang="ru-RU" sz="6000" b="1" dirty="0" err="1" smtClean="0">
                <a:solidFill>
                  <a:srgbClr val="0070C0"/>
                </a:solidFill>
              </a:rPr>
              <a:t>Й</a:t>
            </a:r>
            <a:r>
              <a:rPr lang="ru-RU" sz="6000" b="1" dirty="0" err="1" smtClean="0"/>
              <a:t>огансенит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1628800"/>
            <a:ext cx="7200800" cy="4680520"/>
          </a:xfrm>
        </p:spPr>
      </p:pic>
    </p:spTree>
    <p:extLst>
      <p:ext uri="{BB962C8B-B14F-4D97-AF65-F5344CB8AC3E}">
        <p14:creationId xmlns:p14="http://schemas.microsoft.com/office/powerpoint/2010/main" xmlns="" val="3252319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К </a:t>
            </a:r>
            <a:r>
              <a:rPr lang="ru-RU" sz="6000" b="1" dirty="0" err="1" smtClean="0">
                <a:solidFill>
                  <a:srgbClr val="0070C0"/>
                </a:solidFill>
              </a:rPr>
              <a:t>к</a:t>
            </a:r>
            <a:r>
              <a:rPr lang="ru-RU" sz="6000" b="1" dirty="0" smtClean="0">
                <a:solidFill>
                  <a:srgbClr val="0070C0"/>
                </a:solidFill>
              </a:rPr>
              <a:t> </a:t>
            </a:r>
            <a:r>
              <a:rPr lang="ru-RU" sz="6000" b="1" dirty="0" smtClean="0"/>
              <a:t>- </a:t>
            </a:r>
            <a:r>
              <a:rPr lang="ru-RU" sz="6000" b="1" dirty="0" smtClean="0">
                <a:solidFill>
                  <a:srgbClr val="00B0F0"/>
                </a:solidFill>
              </a:rPr>
              <a:t>К</a:t>
            </a:r>
            <a:r>
              <a:rPr lang="ru-RU" sz="6000" b="1" dirty="0" smtClean="0"/>
              <a:t>альцит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16288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xmlns="" val="3239468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Л </a:t>
            </a:r>
            <a:r>
              <a:rPr lang="ru-RU" sz="6000" b="1" dirty="0" err="1" smtClean="0">
                <a:solidFill>
                  <a:srgbClr val="0070C0"/>
                </a:solidFill>
              </a:rPr>
              <a:t>л</a:t>
            </a:r>
            <a:r>
              <a:rPr lang="ru-RU" sz="6000" b="1" dirty="0" smtClean="0"/>
              <a:t> - </a:t>
            </a:r>
            <a:r>
              <a:rPr lang="ru-RU" sz="6000" b="1" dirty="0" err="1" smtClean="0">
                <a:solidFill>
                  <a:srgbClr val="0070C0"/>
                </a:solidFill>
              </a:rPr>
              <a:t>Л</a:t>
            </a:r>
            <a:r>
              <a:rPr lang="ru-RU" sz="6000" b="1" dirty="0" err="1" smtClean="0"/>
              <a:t>удламит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xmlns="" val="2882768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М </a:t>
            </a:r>
            <a:r>
              <a:rPr lang="ru-RU" sz="6000" b="1" dirty="0" err="1" smtClean="0">
                <a:solidFill>
                  <a:srgbClr val="0070C0"/>
                </a:solidFill>
              </a:rPr>
              <a:t>м</a:t>
            </a:r>
            <a:r>
              <a:rPr lang="ru-RU" sz="6000" b="1" dirty="0" smtClean="0"/>
              <a:t> - </a:t>
            </a:r>
            <a:r>
              <a:rPr lang="ru-RU" sz="6000" b="1" dirty="0" smtClean="0">
                <a:solidFill>
                  <a:srgbClr val="0070C0"/>
                </a:solidFill>
              </a:rPr>
              <a:t>М</a:t>
            </a:r>
            <a:r>
              <a:rPr lang="ru-RU" sz="6000" b="1" dirty="0" smtClean="0"/>
              <a:t>рамор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484784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xmlns="" val="1949175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Н </a:t>
            </a:r>
            <a:r>
              <a:rPr lang="ru-RU" sz="6000" b="1" dirty="0" err="1" smtClean="0">
                <a:solidFill>
                  <a:srgbClr val="0070C0"/>
                </a:solidFill>
              </a:rPr>
              <a:t>н</a:t>
            </a:r>
            <a:r>
              <a:rPr lang="ru-RU" sz="6000" b="1" dirty="0" smtClean="0"/>
              <a:t> - </a:t>
            </a:r>
            <a:r>
              <a:rPr lang="ru-RU" sz="6000" b="1" dirty="0" smtClean="0">
                <a:solidFill>
                  <a:srgbClr val="0070C0"/>
                </a:solidFill>
              </a:rPr>
              <a:t>Н</a:t>
            </a:r>
            <a:r>
              <a:rPr lang="ru-RU" sz="6000" b="1" dirty="0" smtClean="0"/>
              <a:t>ефрит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1556792"/>
            <a:ext cx="6984776" cy="4925144"/>
          </a:xfrm>
        </p:spPr>
      </p:pic>
    </p:spTree>
    <p:extLst>
      <p:ext uri="{BB962C8B-B14F-4D97-AF65-F5344CB8AC3E}">
        <p14:creationId xmlns:p14="http://schemas.microsoft.com/office/powerpoint/2010/main" xmlns="" val="1297881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О </a:t>
            </a:r>
            <a:r>
              <a:rPr lang="ru-RU" sz="6000" b="1" dirty="0" err="1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/>
              <a:t> - </a:t>
            </a:r>
            <a:r>
              <a:rPr lang="ru-RU" sz="6000" b="1" dirty="0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/>
              <a:t>пал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1412776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xmlns="" val="1042388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П </a:t>
            </a:r>
            <a:r>
              <a:rPr lang="ru-RU" sz="6000" b="1" dirty="0" err="1" smtClean="0">
                <a:solidFill>
                  <a:srgbClr val="0070C0"/>
                </a:solidFill>
              </a:rPr>
              <a:t>п</a:t>
            </a:r>
            <a:r>
              <a:rPr lang="ru-RU" sz="6000" b="1" dirty="0" smtClean="0"/>
              <a:t> - </a:t>
            </a:r>
            <a:r>
              <a:rPr lang="ru-RU" sz="6000" b="1" dirty="0" smtClean="0">
                <a:solidFill>
                  <a:srgbClr val="0070C0"/>
                </a:solidFill>
              </a:rPr>
              <a:t>П</a:t>
            </a:r>
            <a:r>
              <a:rPr lang="ru-RU" sz="6000" b="1" dirty="0" smtClean="0"/>
              <a:t>емза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xmlns="" val="1940295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Р </a:t>
            </a:r>
            <a:r>
              <a:rPr lang="ru-RU" sz="6000" b="1" dirty="0" err="1" smtClean="0">
                <a:solidFill>
                  <a:srgbClr val="0070C0"/>
                </a:solidFill>
              </a:rPr>
              <a:t>р</a:t>
            </a:r>
            <a:r>
              <a:rPr lang="ru-RU" sz="6000" b="1" dirty="0" smtClean="0"/>
              <a:t> - </a:t>
            </a:r>
            <a:r>
              <a:rPr lang="ru-RU" sz="6000" b="1" dirty="0" err="1" smtClean="0">
                <a:solidFill>
                  <a:srgbClr val="0070C0"/>
                </a:solidFill>
              </a:rPr>
              <a:t>Р</a:t>
            </a:r>
            <a:r>
              <a:rPr lang="ru-RU" sz="6000" b="1" dirty="0" err="1" smtClean="0"/>
              <a:t>озелит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xmlns="" val="34074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С </a:t>
            </a:r>
            <a:r>
              <a:rPr lang="ru-RU" sz="6000" b="1" dirty="0" err="1" smtClean="0">
                <a:solidFill>
                  <a:srgbClr val="0070C0"/>
                </a:solidFill>
              </a:rPr>
              <a:t>с</a:t>
            </a:r>
            <a:r>
              <a:rPr lang="ru-RU" sz="6000" b="1" dirty="0" smtClean="0"/>
              <a:t> - </a:t>
            </a:r>
            <a:r>
              <a:rPr lang="ru-RU" sz="6000" b="1" dirty="0" smtClean="0">
                <a:solidFill>
                  <a:srgbClr val="0070C0"/>
                </a:solidFill>
              </a:rPr>
              <a:t>С</a:t>
            </a:r>
            <a:r>
              <a:rPr lang="ru-RU" sz="6000" b="1" dirty="0" smtClean="0"/>
              <a:t>ерпентин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484784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xmlns="" val="4136584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А </a:t>
            </a:r>
            <a:r>
              <a:rPr lang="ru-RU" sz="6000" b="1" dirty="0" err="1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/>
              <a:t> - 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/>
              <a:t>метист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xmlns="" val="1551083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Т </a:t>
            </a:r>
            <a:r>
              <a:rPr lang="ru-RU" sz="6000" b="1" dirty="0" err="1" smtClean="0">
                <a:solidFill>
                  <a:srgbClr val="0070C0"/>
                </a:solidFill>
              </a:rPr>
              <a:t>т</a:t>
            </a:r>
            <a:r>
              <a:rPr lang="ru-RU" sz="6000" b="1" dirty="0" smtClean="0"/>
              <a:t> - </a:t>
            </a:r>
            <a:r>
              <a:rPr lang="ru-RU" sz="6000" b="1" dirty="0" smtClean="0">
                <a:solidFill>
                  <a:srgbClr val="0070C0"/>
                </a:solidFill>
              </a:rPr>
              <a:t>Т</a:t>
            </a:r>
            <a:r>
              <a:rPr lang="ru-RU" sz="6000" b="1" dirty="0" smtClean="0"/>
              <a:t>игровый глаз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556792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xmlns="" val="3877228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У </a:t>
            </a:r>
            <a:r>
              <a:rPr lang="ru-RU" sz="6000" b="1" dirty="0" err="1" smtClean="0">
                <a:solidFill>
                  <a:srgbClr val="FF0000"/>
                </a:solidFill>
              </a:rPr>
              <a:t>у</a:t>
            </a:r>
            <a:r>
              <a:rPr lang="ru-RU" sz="6000" b="1" dirty="0" smtClean="0">
                <a:solidFill>
                  <a:srgbClr val="FF0000"/>
                </a:solidFill>
              </a:rPr>
              <a:t> </a:t>
            </a:r>
            <a:r>
              <a:rPr lang="ru-RU" sz="6000" b="1" dirty="0" smtClean="0"/>
              <a:t>-</a:t>
            </a:r>
            <a:r>
              <a:rPr lang="ru-RU" sz="6000" b="1" dirty="0" smtClean="0">
                <a:solidFill>
                  <a:srgbClr val="FF0000"/>
                </a:solidFill>
              </a:rPr>
              <a:t> У</a:t>
            </a:r>
            <a:r>
              <a:rPr lang="ru-RU" sz="6000" b="1" dirty="0" smtClean="0"/>
              <a:t>вит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1484784"/>
            <a:ext cx="6264696" cy="4925144"/>
          </a:xfrm>
        </p:spPr>
      </p:pic>
    </p:spTree>
    <p:extLst>
      <p:ext uri="{BB962C8B-B14F-4D97-AF65-F5344CB8AC3E}">
        <p14:creationId xmlns:p14="http://schemas.microsoft.com/office/powerpoint/2010/main" xmlns="" val="359731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Ф </a:t>
            </a:r>
            <a:r>
              <a:rPr lang="ru-RU" sz="6000" b="1" dirty="0" err="1" smtClean="0">
                <a:solidFill>
                  <a:srgbClr val="0070C0"/>
                </a:solidFill>
              </a:rPr>
              <a:t>ф</a:t>
            </a:r>
            <a:r>
              <a:rPr lang="ru-RU" sz="6000" b="1" dirty="0" smtClean="0"/>
              <a:t> - </a:t>
            </a:r>
            <a:r>
              <a:rPr lang="ru-RU" sz="6000" b="1" dirty="0" smtClean="0">
                <a:solidFill>
                  <a:srgbClr val="0070C0"/>
                </a:solidFill>
              </a:rPr>
              <a:t>Ф</a:t>
            </a:r>
            <a:r>
              <a:rPr lang="ru-RU" sz="6000" b="1" dirty="0" smtClean="0"/>
              <a:t>люорит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340768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xmlns="" val="392312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Х </a:t>
            </a:r>
            <a:r>
              <a:rPr lang="ru-RU" sz="6000" b="1" dirty="0" err="1" smtClean="0">
                <a:solidFill>
                  <a:srgbClr val="0070C0"/>
                </a:solidFill>
              </a:rPr>
              <a:t>х</a:t>
            </a:r>
            <a:r>
              <a:rPr lang="ru-RU" sz="6000" b="1" dirty="0" smtClean="0"/>
              <a:t> - </a:t>
            </a:r>
            <a:r>
              <a:rPr lang="ru-RU" sz="6000" b="1" dirty="0" smtClean="0">
                <a:solidFill>
                  <a:srgbClr val="0070C0"/>
                </a:solidFill>
              </a:rPr>
              <a:t>Х</a:t>
            </a:r>
            <a:r>
              <a:rPr lang="ru-RU" sz="6000" b="1" dirty="0" smtClean="0"/>
              <a:t>русталь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556792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xmlns="" val="1110214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Ц </a:t>
            </a:r>
            <a:r>
              <a:rPr lang="ru-RU" sz="6000" b="1" dirty="0" err="1" smtClean="0">
                <a:solidFill>
                  <a:srgbClr val="0070C0"/>
                </a:solidFill>
              </a:rPr>
              <a:t>ц</a:t>
            </a:r>
            <a:r>
              <a:rPr lang="ru-RU" sz="6000" b="1" dirty="0" smtClean="0">
                <a:solidFill>
                  <a:srgbClr val="0070C0"/>
                </a:solidFill>
              </a:rPr>
              <a:t> </a:t>
            </a:r>
            <a:r>
              <a:rPr lang="ru-RU" sz="6000" b="1" dirty="0" smtClean="0"/>
              <a:t>- </a:t>
            </a:r>
            <a:r>
              <a:rPr lang="ru-RU" sz="6000" b="1" dirty="0" smtClean="0">
                <a:solidFill>
                  <a:srgbClr val="0070C0"/>
                </a:solidFill>
              </a:rPr>
              <a:t>Ц</a:t>
            </a:r>
            <a:r>
              <a:rPr lang="ru-RU" sz="6000" b="1" dirty="0" smtClean="0"/>
              <a:t>елестин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1412776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xmlns="" val="2873636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Ч </a:t>
            </a:r>
            <a:r>
              <a:rPr lang="ru-RU" sz="6000" b="1" dirty="0" err="1" smtClean="0">
                <a:solidFill>
                  <a:srgbClr val="0070C0"/>
                </a:solidFill>
              </a:rPr>
              <a:t>ч</a:t>
            </a:r>
            <a:r>
              <a:rPr lang="ru-RU" sz="6000" b="1" dirty="0" smtClean="0">
                <a:solidFill>
                  <a:srgbClr val="0070C0"/>
                </a:solidFill>
              </a:rPr>
              <a:t> </a:t>
            </a:r>
            <a:r>
              <a:rPr lang="ru-RU" sz="6000" b="1" dirty="0" smtClean="0"/>
              <a:t>-</a:t>
            </a:r>
            <a:r>
              <a:rPr lang="ru-RU" sz="6000" b="1" dirty="0" smtClean="0">
                <a:solidFill>
                  <a:srgbClr val="0070C0"/>
                </a:solidFill>
              </a:rPr>
              <a:t> </a:t>
            </a:r>
            <a:r>
              <a:rPr lang="ru-RU" sz="6000" b="1" dirty="0" err="1" smtClean="0">
                <a:solidFill>
                  <a:srgbClr val="0070C0"/>
                </a:solidFill>
              </a:rPr>
              <a:t>Ч</a:t>
            </a:r>
            <a:r>
              <a:rPr lang="ru-RU" sz="6000" b="1" dirty="0" err="1" smtClean="0"/>
              <a:t>каловит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1340768"/>
            <a:ext cx="7776864" cy="5112568"/>
          </a:xfrm>
        </p:spPr>
      </p:pic>
    </p:spTree>
    <p:extLst>
      <p:ext uri="{BB962C8B-B14F-4D97-AF65-F5344CB8AC3E}">
        <p14:creationId xmlns:p14="http://schemas.microsoft.com/office/powerpoint/2010/main" xmlns="" val="982421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Ш </a:t>
            </a:r>
            <a:r>
              <a:rPr lang="ru-RU" sz="6000" b="1" dirty="0" err="1" smtClean="0">
                <a:solidFill>
                  <a:srgbClr val="0070C0"/>
                </a:solidFill>
              </a:rPr>
              <a:t>ш</a:t>
            </a:r>
            <a:r>
              <a:rPr lang="ru-RU" sz="6000" b="1" dirty="0" smtClean="0"/>
              <a:t> - </a:t>
            </a:r>
            <a:r>
              <a:rPr lang="ru-RU" sz="6000" b="1" dirty="0" smtClean="0">
                <a:solidFill>
                  <a:srgbClr val="0070C0"/>
                </a:solidFill>
              </a:rPr>
              <a:t>Ш</a:t>
            </a:r>
            <a:r>
              <a:rPr lang="ru-RU" sz="6000" b="1" dirty="0" smtClean="0"/>
              <a:t>еелит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556792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xmlns="" val="2583035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Щ </a:t>
            </a:r>
            <a:r>
              <a:rPr lang="ru-RU" sz="6000" b="1" dirty="0" err="1" smtClean="0">
                <a:solidFill>
                  <a:srgbClr val="0070C0"/>
                </a:solidFill>
              </a:rPr>
              <a:t>щ</a:t>
            </a:r>
            <a:r>
              <a:rPr lang="ru-RU" sz="6000" b="1" dirty="0" smtClean="0">
                <a:solidFill>
                  <a:srgbClr val="0070C0"/>
                </a:solidFill>
              </a:rPr>
              <a:t> </a:t>
            </a:r>
            <a:r>
              <a:rPr lang="ru-RU" sz="6000" b="1" dirty="0" smtClean="0"/>
              <a:t>-</a:t>
            </a:r>
            <a:r>
              <a:rPr lang="ru-RU" sz="6000" b="1" dirty="0" smtClean="0">
                <a:solidFill>
                  <a:srgbClr val="0070C0"/>
                </a:solidFill>
              </a:rPr>
              <a:t> </a:t>
            </a:r>
            <a:r>
              <a:rPr lang="ru-RU" sz="6000" b="1" dirty="0" err="1" smtClean="0">
                <a:solidFill>
                  <a:srgbClr val="0070C0"/>
                </a:solidFill>
              </a:rPr>
              <a:t>Щ</a:t>
            </a:r>
            <a:r>
              <a:rPr lang="ru-RU" sz="6000" b="1" dirty="0" err="1" smtClean="0"/>
              <a:t>ербаковит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82496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15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</a:rPr>
              <a:t>Ь</a:t>
            </a:r>
            <a:endParaRPr lang="ru-RU" sz="9600" b="1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44756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Ы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40987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Б </a:t>
            </a:r>
            <a:r>
              <a:rPr lang="ru-RU" sz="6000" b="1" dirty="0" err="1" smtClean="0">
                <a:solidFill>
                  <a:srgbClr val="0070C0"/>
                </a:solidFill>
              </a:rPr>
              <a:t>б</a:t>
            </a:r>
            <a:r>
              <a:rPr lang="ru-RU" sz="6000" b="1" dirty="0" smtClean="0"/>
              <a:t> - </a:t>
            </a:r>
            <a:r>
              <a:rPr lang="ru-RU" sz="6000" b="1" dirty="0" err="1" smtClean="0">
                <a:solidFill>
                  <a:srgbClr val="0070C0"/>
                </a:solidFill>
              </a:rPr>
              <a:t>Б</a:t>
            </a:r>
            <a:r>
              <a:rPr lang="ru-RU" sz="6000" b="1" dirty="0" err="1" smtClean="0"/>
              <a:t>ронзит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xmlns="" val="444209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</a:rPr>
              <a:t>Ъ</a:t>
            </a:r>
            <a:endParaRPr lang="ru-RU" sz="9600" b="1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66341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Э </a:t>
            </a:r>
            <a:r>
              <a:rPr lang="ru-RU" sz="6000" b="1" dirty="0" err="1" smtClean="0">
                <a:solidFill>
                  <a:srgbClr val="FF0000"/>
                </a:solidFill>
              </a:rPr>
              <a:t>э</a:t>
            </a:r>
            <a:r>
              <a:rPr lang="ru-RU" sz="6000" b="1" dirty="0" smtClean="0"/>
              <a:t> - </a:t>
            </a:r>
            <a:r>
              <a:rPr lang="ru-RU" sz="6000" b="1" dirty="0" err="1" smtClean="0">
                <a:solidFill>
                  <a:srgbClr val="FF0000"/>
                </a:solidFill>
              </a:rPr>
              <a:t>Э</a:t>
            </a:r>
            <a:r>
              <a:rPr lang="ru-RU" sz="6000" b="1" dirty="0" err="1" smtClean="0"/>
              <a:t>вхроит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556792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xmlns="" val="722101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Ю </a:t>
            </a:r>
            <a:r>
              <a:rPr lang="ru-RU" sz="6000" b="1" dirty="0" err="1" smtClean="0">
                <a:solidFill>
                  <a:srgbClr val="FF0000"/>
                </a:solidFill>
              </a:rPr>
              <a:t>ю</a:t>
            </a:r>
            <a:r>
              <a:rPr lang="ru-RU" sz="6000" b="1" dirty="0" smtClean="0">
                <a:solidFill>
                  <a:srgbClr val="FF0000"/>
                </a:solidFill>
              </a:rPr>
              <a:t> </a:t>
            </a:r>
            <a:r>
              <a:rPr lang="ru-RU" sz="6000" b="1" dirty="0" smtClean="0"/>
              <a:t>-</a:t>
            </a:r>
            <a:r>
              <a:rPr lang="ru-RU" sz="6000" b="1" dirty="0" smtClean="0">
                <a:solidFill>
                  <a:srgbClr val="FF0000"/>
                </a:solidFill>
              </a:rPr>
              <a:t> </a:t>
            </a:r>
            <a:r>
              <a:rPr lang="ru-RU" sz="6000" b="1" dirty="0" err="1" smtClean="0">
                <a:solidFill>
                  <a:srgbClr val="FF0000"/>
                </a:solidFill>
              </a:rPr>
              <a:t>Ю</a:t>
            </a:r>
            <a:r>
              <a:rPr lang="ru-RU" sz="6000" b="1" dirty="0" err="1" smtClean="0"/>
              <a:t>кспорит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1268760"/>
            <a:ext cx="7488832" cy="5184576"/>
          </a:xfrm>
        </p:spPr>
      </p:pic>
    </p:spTree>
    <p:extLst>
      <p:ext uri="{BB962C8B-B14F-4D97-AF65-F5344CB8AC3E}">
        <p14:creationId xmlns:p14="http://schemas.microsoft.com/office/powerpoint/2010/main" xmlns="" val="1228612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rgbClr val="FF0000"/>
                </a:solidFill>
              </a:rPr>
              <a:t>Я </a:t>
            </a:r>
            <a:r>
              <a:rPr lang="ru-RU" sz="6000" dirty="0" err="1" smtClean="0">
                <a:solidFill>
                  <a:srgbClr val="FF0000"/>
                </a:solidFill>
              </a:rPr>
              <a:t>я</a:t>
            </a:r>
            <a:r>
              <a:rPr lang="ru-RU" dirty="0" smtClean="0"/>
              <a:t> - </a:t>
            </a:r>
            <a:r>
              <a:rPr lang="ru-RU" sz="6000" dirty="0" smtClean="0">
                <a:solidFill>
                  <a:srgbClr val="FF0000"/>
                </a:solidFill>
              </a:rPr>
              <a:t>Я</a:t>
            </a:r>
            <a:r>
              <a:rPr lang="ru-RU" sz="6000" dirty="0" smtClean="0"/>
              <a:t>шма</a:t>
            </a:r>
            <a:endParaRPr lang="ru-RU" sz="6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xmlns="" val="3550349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А</a:t>
            </a:r>
            <a:r>
              <a:rPr lang="ru-RU" b="1" dirty="0" smtClean="0">
                <a:solidFill>
                  <a:srgbClr val="0070C0"/>
                </a:solidFill>
              </a:rPr>
              <a:t>ЛФ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r>
              <a:rPr lang="ru-RU" b="1" dirty="0" smtClean="0">
                <a:solidFill>
                  <a:srgbClr val="0070C0"/>
                </a:solidFill>
              </a:rPr>
              <a:t>В</a:t>
            </a:r>
            <a:r>
              <a:rPr lang="ru-RU" b="1" dirty="0" smtClean="0">
                <a:solidFill>
                  <a:srgbClr val="FF0000"/>
                </a:solidFill>
              </a:rPr>
              <a:t>И</a:t>
            </a:r>
            <a:r>
              <a:rPr lang="ru-RU" b="1" dirty="0" smtClean="0">
                <a:solidFill>
                  <a:srgbClr val="0070C0"/>
                </a:solidFill>
              </a:rPr>
              <a:t>Т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6000" dirty="0" err="1" smtClean="0">
                <a:solidFill>
                  <a:srgbClr val="FF0000"/>
                </a:solidFill>
              </a:rPr>
              <a:t>Аа</a:t>
            </a:r>
            <a:r>
              <a:rPr lang="ru-RU" sz="6000" dirty="0" smtClean="0"/>
              <a:t>  </a:t>
            </a:r>
            <a:r>
              <a:rPr lang="ru-RU" sz="6000" dirty="0" err="1" smtClean="0">
                <a:solidFill>
                  <a:srgbClr val="0070C0"/>
                </a:solidFill>
              </a:rPr>
              <a:t>Бб</a:t>
            </a:r>
            <a:r>
              <a:rPr lang="ru-RU" sz="6000" dirty="0" smtClean="0">
                <a:solidFill>
                  <a:srgbClr val="0070C0"/>
                </a:solidFill>
              </a:rPr>
              <a:t>  </a:t>
            </a:r>
            <a:r>
              <a:rPr lang="ru-RU" sz="6000" dirty="0" err="1" smtClean="0">
                <a:solidFill>
                  <a:srgbClr val="0070C0"/>
                </a:solidFill>
              </a:rPr>
              <a:t>Вв</a:t>
            </a:r>
            <a:r>
              <a:rPr lang="ru-RU" sz="6000" dirty="0" smtClean="0">
                <a:solidFill>
                  <a:srgbClr val="0070C0"/>
                </a:solidFill>
              </a:rPr>
              <a:t>  </a:t>
            </a:r>
            <a:r>
              <a:rPr lang="ru-RU" sz="6000" dirty="0" err="1" smtClean="0">
                <a:solidFill>
                  <a:srgbClr val="0070C0"/>
                </a:solidFill>
              </a:rPr>
              <a:t>Гг</a:t>
            </a:r>
            <a:r>
              <a:rPr lang="ru-RU" sz="6000" dirty="0" smtClean="0">
                <a:solidFill>
                  <a:srgbClr val="0070C0"/>
                </a:solidFill>
              </a:rPr>
              <a:t>  </a:t>
            </a:r>
            <a:r>
              <a:rPr lang="ru-RU" sz="6000" dirty="0" err="1" smtClean="0">
                <a:solidFill>
                  <a:srgbClr val="0070C0"/>
                </a:solidFill>
              </a:rPr>
              <a:t>Дд</a:t>
            </a:r>
            <a:r>
              <a:rPr lang="ru-RU" sz="6000" dirty="0" smtClean="0">
                <a:solidFill>
                  <a:srgbClr val="0070C0"/>
                </a:solidFill>
              </a:rPr>
              <a:t>  </a:t>
            </a:r>
            <a:r>
              <a:rPr lang="ru-RU" sz="6000" dirty="0" smtClean="0">
                <a:solidFill>
                  <a:srgbClr val="FF0000"/>
                </a:solidFill>
              </a:rPr>
              <a:t>Ее  </a:t>
            </a:r>
            <a:r>
              <a:rPr lang="ru-RU" sz="6000" dirty="0" err="1" smtClean="0">
                <a:solidFill>
                  <a:srgbClr val="FF0000"/>
                </a:solidFill>
              </a:rPr>
              <a:t>Ёё</a:t>
            </a:r>
            <a:r>
              <a:rPr lang="ru-RU" sz="6000" dirty="0" smtClean="0">
                <a:solidFill>
                  <a:srgbClr val="FF0000"/>
                </a:solidFill>
              </a:rPr>
              <a:t>  </a:t>
            </a:r>
            <a:r>
              <a:rPr lang="ru-RU" sz="6000" dirty="0" err="1" smtClean="0">
                <a:solidFill>
                  <a:srgbClr val="0070C0"/>
                </a:solidFill>
              </a:rPr>
              <a:t>Жж</a:t>
            </a:r>
            <a:r>
              <a:rPr lang="ru-RU" sz="6000" dirty="0" smtClean="0">
                <a:solidFill>
                  <a:srgbClr val="0070C0"/>
                </a:solidFill>
              </a:rPr>
              <a:t>  </a:t>
            </a:r>
            <a:r>
              <a:rPr lang="ru-RU" sz="6000" dirty="0" err="1" smtClean="0">
                <a:solidFill>
                  <a:srgbClr val="0070C0"/>
                </a:solidFill>
              </a:rPr>
              <a:t>Зз</a:t>
            </a:r>
            <a:r>
              <a:rPr lang="ru-RU" sz="6000" dirty="0" smtClean="0">
                <a:solidFill>
                  <a:srgbClr val="0070C0"/>
                </a:solidFill>
              </a:rPr>
              <a:t> </a:t>
            </a:r>
            <a:r>
              <a:rPr lang="ru-RU" sz="6000" dirty="0" smtClean="0"/>
              <a:t> </a:t>
            </a:r>
            <a:r>
              <a:rPr lang="ru-RU" sz="6000" dirty="0" smtClean="0">
                <a:solidFill>
                  <a:srgbClr val="FF0000"/>
                </a:solidFill>
              </a:rPr>
              <a:t>Ии</a:t>
            </a:r>
            <a:r>
              <a:rPr lang="ru-RU" sz="6000" dirty="0" smtClean="0"/>
              <a:t>  </a:t>
            </a:r>
            <a:r>
              <a:rPr lang="ru-RU" sz="6000" dirty="0" err="1" smtClean="0">
                <a:solidFill>
                  <a:srgbClr val="0070C0"/>
                </a:solidFill>
              </a:rPr>
              <a:t>Йй</a:t>
            </a:r>
            <a:r>
              <a:rPr lang="ru-RU" sz="6000" dirty="0" smtClean="0">
                <a:solidFill>
                  <a:srgbClr val="0070C0"/>
                </a:solidFill>
              </a:rPr>
              <a:t>  </a:t>
            </a:r>
            <a:r>
              <a:rPr lang="ru-RU" sz="6000" dirty="0" err="1" smtClean="0">
                <a:solidFill>
                  <a:srgbClr val="0070C0"/>
                </a:solidFill>
              </a:rPr>
              <a:t>Кк</a:t>
            </a:r>
            <a:r>
              <a:rPr lang="ru-RU" sz="6000" dirty="0" smtClean="0">
                <a:solidFill>
                  <a:srgbClr val="0070C0"/>
                </a:solidFill>
              </a:rPr>
              <a:t>  </a:t>
            </a:r>
            <a:r>
              <a:rPr lang="ru-RU" sz="6000" dirty="0" err="1" smtClean="0">
                <a:solidFill>
                  <a:srgbClr val="0070C0"/>
                </a:solidFill>
              </a:rPr>
              <a:t>Лл</a:t>
            </a:r>
            <a:r>
              <a:rPr lang="ru-RU" sz="6000" dirty="0" smtClean="0">
                <a:solidFill>
                  <a:srgbClr val="0070C0"/>
                </a:solidFill>
              </a:rPr>
              <a:t>  Мм  </a:t>
            </a:r>
            <a:r>
              <a:rPr lang="ru-RU" sz="6000" dirty="0" err="1" smtClean="0">
                <a:solidFill>
                  <a:srgbClr val="0070C0"/>
                </a:solidFill>
              </a:rPr>
              <a:t>Нн</a:t>
            </a:r>
            <a:r>
              <a:rPr lang="ru-RU" sz="6000" dirty="0" smtClean="0">
                <a:solidFill>
                  <a:srgbClr val="0070C0"/>
                </a:solidFill>
              </a:rPr>
              <a:t> </a:t>
            </a:r>
            <a:r>
              <a:rPr lang="ru-RU" sz="6000" dirty="0" smtClean="0"/>
              <a:t> </a:t>
            </a:r>
            <a:r>
              <a:rPr lang="ru-RU" sz="6000" dirty="0" err="1" smtClean="0">
                <a:solidFill>
                  <a:srgbClr val="FF0000"/>
                </a:solidFill>
              </a:rPr>
              <a:t>Оо</a:t>
            </a:r>
            <a:r>
              <a:rPr lang="ru-RU" sz="6000" dirty="0" smtClean="0"/>
              <a:t>  </a:t>
            </a:r>
            <a:r>
              <a:rPr lang="ru-RU" sz="6000" dirty="0" err="1" smtClean="0">
                <a:solidFill>
                  <a:srgbClr val="0070C0"/>
                </a:solidFill>
              </a:rPr>
              <a:t>Пп</a:t>
            </a:r>
            <a:r>
              <a:rPr lang="ru-RU" sz="6000" dirty="0" smtClean="0">
                <a:solidFill>
                  <a:srgbClr val="0070C0"/>
                </a:solidFill>
              </a:rPr>
              <a:t>  </a:t>
            </a:r>
            <a:r>
              <a:rPr lang="ru-RU" sz="6000" dirty="0" err="1" smtClean="0">
                <a:solidFill>
                  <a:srgbClr val="0070C0"/>
                </a:solidFill>
              </a:rPr>
              <a:t>Рр</a:t>
            </a:r>
            <a:r>
              <a:rPr lang="ru-RU" sz="6000" dirty="0" smtClean="0">
                <a:solidFill>
                  <a:srgbClr val="0070C0"/>
                </a:solidFill>
              </a:rPr>
              <a:t>  С </a:t>
            </a:r>
            <a:r>
              <a:rPr lang="ru-RU" sz="6000" dirty="0" err="1" smtClean="0">
                <a:solidFill>
                  <a:srgbClr val="0070C0"/>
                </a:solidFill>
              </a:rPr>
              <a:t>с</a:t>
            </a:r>
            <a:r>
              <a:rPr lang="ru-RU" sz="6000" dirty="0" smtClean="0">
                <a:solidFill>
                  <a:srgbClr val="0070C0"/>
                </a:solidFill>
              </a:rPr>
              <a:t>  Т </a:t>
            </a:r>
            <a:r>
              <a:rPr lang="ru-RU" sz="6000" dirty="0" err="1" smtClean="0">
                <a:solidFill>
                  <a:srgbClr val="0070C0"/>
                </a:solidFill>
              </a:rPr>
              <a:t>т</a:t>
            </a:r>
            <a:r>
              <a:rPr lang="ru-RU" sz="6000" dirty="0" smtClean="0">
                <a:solidFill>
                  <a:srgbClr val="0070C0"/>
                </a:solidFill>
              </a:rPr>
              <a:t>   </a:t>
            </a:r>
            <a:r>
              <a:rPr lang="ru-RU" sz="6000" dirty="0" err="1" smtClean="0">
                <a:solidFill>
                  <a:srgbClr val="FF0000"/>
                </a:solidFill>
              </a:rPr>
              <a:t>Уу</a:t>
            </a:r>
            <a:r>
              <a:rPr lang="ru-RU" sz="6000" dirty="0" smtClean="0"/>
              <a:t>  </a:t>
            </a:r>
            <a:r>
              <a:rPr lang="ru-RU" sz="6000" dirty="0" err="1" smtClean="0">
                <a:solidFill>
                  <a:srgbClr val="0070C0"/>
                </a:solidFill>
              </a:rPr>
              <a:t>Фф</a:t>
            </a:r>
            <a:r>
              <a:rPr lang="ru-RU" sz="6000" dirty="0" smtClean="0">
                <a:solidFill>
                  <a:srgbClr val="0070C0"/>
                </a:solidFill>
              </a:rPr>
              <a:t>  </a:t>
            </a:r>
            <a:r>
              <a:rPr lang="ru-RU" sz="6000" dirty="0" err="1" smtClean="0">
                <a:solidFill>
                  <a:srgbClr val="0070C0"/>
                </a:solidFill>
              </a:rPr>
              <a:t>Хх</a:t>
            </a:r>
            <a:r>
              <a:rPr lang="ru-RU" sz="6000" dirty="0" smtClean="0">
                <a:solidFill>
                  <a:srgbClr val="0070C0"/>
                </a:solidFill>
              </a:rPr>
              <a:t>  </a:t>
            </a:r>
            <a:r>
              <a:rPr lang="ru-RU" sz="6000" dirty="0" err="1" smtClean="0">
                <a:solidFill>
                  <a:srgbClr val="0070C0"/>
                </a:solidFill>
              </a:rPr>
              <a:t>Цц</a:t>
            </a:r>
            <a:r>
              <a:rPr lang="ru-RU" sz="6000" dirty="0" smtClean="0">
                <a:solidFill>
                  <a:srgbClr val="0070C0"/>
                </a:solidFill>
              </a:rPr>
              <a:t>  </a:t>
            </a:r>
            <a:r>
              <a:rPr lang="ru-RU" sz="6000" dirty="0" err="1" smtClean="0">
                <a:solidFill>
                  <a:srgbClr val="0070C0"/>
                </a:solidFill>
              </a:rPr>
              <a:t>Чч</a:t>
            </a:r>
            <a:r>
              <a:rPr lang="ru-RU" sz="6000" dirty="0" smtClean="0">
                <a:solidFill>
                  <a:srgbClr val="0070C0"/>
                </a:solidFill>
              </a:rPr>
              <a:t>  </a:t>
            </a:r>
            <a:r>
              <a:rPr lang="ru-RU" sz="6000" dirty="0" err="1" smtClean="0">
                <a:solidFill>
                  <a:srgbClr val="0070C0"/>
                </a:solidFill>
              </a:rPr>
              <a:t>Шш</a:t>
            </a:r>
            <a:r>
              <a:rPr lang="ru-RU" sz="6000" dirty="0" smtClean="0">
                <a:solidFill>
                  <a:srgbClr val="0070C0"/>
                </a:solidFill>
              </a:rPr>
              <a:t>  </a:t>
            </a:r>
            <a:r>
              <a:rPr lang="ru-RU" sz="6000" dirty="0" err="1" smtClean="0">
                <a:solidFill>
                  <a:srgbClr val="0070C0"/>
                </a:solidFill>
              </a:rPr>
              <a:t>Щщ</a:t>
            </a:r>
            <a:r>
              <a:rPr lang="ru-RU" sz="6000" dirty="0">
                <a:solidFill>
                  <a:srgbClr val="0070C0"/>
                </a:solidFill>
              </a:rPr>
              <a:t> </a:t>
            </a:r>
            <a:r>
              <a:rPr lang="ru-RU" sz="6000" dirty="0" smtClean="0"/>
              <a:t> </a:t>
            </a:r>
            <a:r>
              <a:rPr lang="ru-RU" sz="6000" dirty="0" smtClean="0">
                <a:solidFill>
                  <a:srgbClr val="FFC000"/>
                </a:solidFill>
              </a:rPr>
              <a:t>Ь</a:t>
            </a:r>
            <a:r>
              <a:rPr lang="ru-RU" sz="6000" dirty="0" smtClean="0"/>
              <a:t>  </a:t>
            </a:r>
            <a:r>
              <a:rPr lang="ru-RU" sz="6000" dirty="0" smtClean="0">
                <a:solidFill>
                  <a:srgbClr val="FF0000"/>
                </a:solidFill>
              </a:rPr>
              <a:t>Ы</a:t>
            </a:r>
            <a:r>
              <a:rPr lang="ru-RU" sz="6000" dirty="0" smtClean="0"/>
              <a:t>  </a:t>
            </a:r>
            <a:r>
              <a:rPr lang="ru-RU" sz="6000" dirty="0" smtClean="0">
                <a:solidFill>
                  <a:srgbClr val="FFC000"/>
                </a:solidFill>
              </a:rPr>
              <a:t>Ъ</a:t>
            </a:r>
            <a:r>
              <a:rPr lang="ru-RU" sz="6000" dirty="0" smtClean="0"/>
              <a:t>  </a:t>
            </a:r>
            <a:r>
              <a:rPr lang="ru-RU" sz="6600" dirty="0" err="1" smtClean="0">
                <a:solidFill>
                  <a:srgbClr val="FF0000"/>
                </a:solidFill>
              </a:rPr>
              <a:t>Ээ</a:t>
            </a:r>
            <a:r>
              <a:rPr lang="ru-RU" sz="6600" dirty="0" smtClean="0">
                <a:solidFill>
                  <a:srgbClr val="FF0000"/>
                </a:solidFill>
              </a:rPr>
              <a:t>  </a:t>
            </a:r>
            <a:r>
              <a:rPr lang="ru-RU" sz="6600" dirty="0" err="1" smtClean="0">
                <a:solidFill>
                  <a:srgbClr val="FF0000"/>
                </a:solidFill>
              </a:rPr>
              <a:t>Юю</a:t>
            </a:r>
            <a:r>
              <a:rPr lang="ru-RU" sz="6600" dirty="0" smtClean="0">
                <a:solidFill>
                  <a:srgbClr val="FF0000"/>
                </a:solidFill>
              </a:rPr>
              <a:t>  </a:t>
            </a:r>
            <a:r>
              <a:rPr lang="ru-RU" sz="6600" dirty="0" err="1" smtClean="0">
                <a:solidFill>
                  <a:srgbClr val="FF0000"/>
                </a:solidFill>
              </a:rPr>
              <a:t>Яя</a:t>
            </a:r>
            <a:r>
              <a:rPr lang="ru-RU" sz="6600" dirty="0" smtClean="0">
                <a:solidFill>
                  <a:srgbClr val="FF0000"/>
                </a:solidFill>
              </a:rPr>
              <a:t>         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8387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В </a:t>
            </a:r>
            <a:r>
              <a:rPr lang="ru-RU" sz="6000" b="1" dirty="0" err="1" smtClean="0">
                <a:solidFill>
                  <a:srgbClr val="0070C0"/>
                </a:solidFill>
              </a:rPr>
              <a:t>в</a:t>
            </a:r>
            <a:r>
              <a:rPr lang="ru-RU" sz="6000" b="1" dirty="0" smtClean="0"/>
              <a:t> - </a:t>
            </a:r>
            <a:r>
              <a:rPr lang="ru-RU" sz="6000" b="1" dirty="0" smtClean="0">
                <a:solidFill>
                  <a:srgbClr val="0070C0"/>
                </a:solidFill>
              </a:rPr>
              <a:t>В</a:t>
            </a:r>
            <a:r>
              <a:rPr lang="ru-RU" sz="6000" b="1" dirty="0" smtClean="0"/>
              <a:t>исмут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1700808"/>
            <a:ext cx="7056784" cy="4392488"/>
          </a:xfrm>
        </p:spPr>
      </p:pic>
    </p:spTree>
    <p:extLst>
      <p:ext uri="{BB962C8B-B14F-4D97-AF65-F5344CB8AC3E}">
        <p14:creationId xmlns:p14="http://schemas.microsoft.com/office/powerpoint/2010/main" xmlns="" val="1291524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Г </a:t>
            </a:r>
            <a:r>
              <a:rPr lang="ru-RU" sz="6000" b="1" dirty="0" err="1" smtClean="0">
                <a:solidFill>
                  <a:srgbClr val="0070C0"/>
                </a:solidFill>
              </a:rPr>
              <a:t>г</a:t>
            </a:r>
            <a:r>
              <a:rPr lang="ru-RU" sz="6000" b="1" dirty="0" smtClean="0">
                <a:solidFill>
                  <a:srgbClr val="0070C0"/>
                </a:solidFill>
              </a:rPr>
              <a:t> </a:t>
            </a:r>
            <a:r>
              <a:rPr lang="ru-RU" sz="6000" b="1" dirty="0" smtClean="0"/>
              <a:t>- </a:t>
            </a:r>
            <a:r>
              <a:rPr lang="ru-RU" sz="6000" b="1" dirty="0" err="1" smtClean="0">
                <a:solidFill>
                  <a:srgbClr val="0070C0"/>
                </a:solidFill>
              </a:rPr>
              <a:t>Г</a:t>
            </a:r>
            <a:r>
              <a:rPr lang="ru-RU" sz="6000" b="1" dirty="0" err="1" smtClean="0"/>
              <a:t>еденбергит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556792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xmlns="" val="426273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Д </a:t>
            </a:r>
            <a:r>
              <a:rPr lang="ru-RU" sz="6000" b="1" dirty="0" err="1" smtClean="0">
                <a:solidFill>
                  <a:srgbClr val="0070C0"/>
                </a:solidFill>
              </a:rPr>
              <a:t>д</a:t>
            </a:r>
            <a:r>
              <a:rPr lang="ru-RU" sz="6000" b="1" dirty="0" smtClean="0"/>
              <a:t> - </a:t>
            </a:r>
            <a:r>
              <a:rPr lang="ru-RU" sz="6000" b="1" dirty="0" err="1" smtClean="0">
                <a:solidFill>
                  <a:srgbClr val="0070C0"/>
                </a:solidFill>
              </a:rPr>
              <a:t>Д</a:t>
            </a:r>
            <a:r>
              <a:rPr lang="ru-RU" sz="6000" b="1" dirty="0" err="1" smtClean="0"/>
              <a:t>юмортьерит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xmlns="" val="1764928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Е </a:t>
            </a:r>
            <a:r>
              <a:rPr lang="ru-RU" sz="6000" b="1" dirty="0" err="1" smtClean="0">
                <a:solidFill>
                  <a:srgbClr val="FF0000"/>
                </a:solidFill>
              </a:rPr>
              <a:t>е</a:t>
            </a:r>
            <a:r>
              <a:rPr lang="ru-RU" sz="6000" b="1" dirty="0" smtClean="0"/>
              <a:t> - </a:t>
            </a:r>
            <a:r>
              <a:rPr lang="ru-RU" sz="6000" b="1" dirty="0" err="1" smtClean="0">
                <a:solidFill>
                  <a:srgbClr val="FF0000"/>
                </a:solidFill>
              </a:rPr>
              <a:t>Е</a:t>
            </a:r>
            <a:r>
              <a:rPr lang="ru-RU" sz="6000" b="1" dirty="0" err="1" smtClean="0"/>
              <a:t>ремеевит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1484784"/>
            <a:ext cx="7128792" cy="4709120"/>
          </a:xfrm>
        </p:spPr>
      </p:pic>
    </p:spTree>
    <p:extLst>
      <p:ext uri="{BB962C8B-B14F-4D97-AF65-F5344CB8AC3E}">
        <p14:creationId xmlns:p14="http://schemas.microsoft.com/office/powerpoint/2010/main" xmlns="" val="2672761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Ё </a:t>
            </a:r>
            <a:r>
              <a:rPr lang="ru-RU" sz="9600" b="1" dirty="0" err="1" smtClean="0">
                <a:solidFill>
                  <a:srgbClr val="FF0000"/>
                </a:solidFill>
              </a:rPr>
              <a:t>ё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xmlns="" val="344987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Ж </a:t>
            </a:r>
            <a:r>
              <a:rPr lang="ru-RU" sz="6000" b="1" dirty="0" err="1" smtClean="0">
                <a:solidFill>
                  <a:srgbClr val="0070C0"/>
                </a:solidFill>
              </a:rPr>
              <a:t>ж</a:t>
            </a:r>
            <a:r>
              <a:rPr lang="ru-RU" sz="6000" b="1" dirty="0" smtClean="0">
                <a:solidFill>
                  <a:srgbClr val="0070C0"/>
                </a:solidFill>
              </a:rPr>
              <a:t> </a:t>
            </a:r>
            <a:r>
              <a:rPr lang="ru-RU" sz="6000" b="1" dirty="0" smtClean="0"/>
              <a:t>- </a:t>
            </a:r>
            <a:r>
              <a:rPr lang="ru-RU" sz="6000" b="1" dirty="0" err="1" smtClean="0">
                <a:solidFill>
                  <a:srgbClr val="0070C0"/>
                </a:solidFill>
              </a:rPr>
              <a:t>Ж</a:t>
            </a:r>
            <a:r>
              <a:rPr lang="ru-RU" sz="6000" b="1" dirty="0" err="1" smtClean="0"/>
              <a:t>ад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556792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xmlns="" val="3580972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175</Words>
  <Application>Microsoft Office PowerPoint</Application>
  <PresentationFormat>Экран (4:3)</PresentationFormat>
  <Paragraphs>39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Алфавит  минералов и камней</vt:lpstr>
      <vt:lpstr>А а - Аметист</vt:lpstr>
      <vt:lpstr>Б б - Бронзит</vt:lpstr>
      <vt:lpstr>В в - Висмут</vt:lpstr>
      <vt:lpstr>Г г - Геденбергит</vt:lpstr>
      <vt:lpstr>Д д - Дюмортьерит</vt:lpstr>
      <vt:lpstr>Е е - Еремеевит</vt:lpstr>
      <vt:lpstr>Ё ё</vt:lpstr>
      <vt:lpstr>Ж ж - Жад</vt:lpstr>
      <vt:lpstr>И и - Индиголит (Индиго)</vt:lpstr>
      <vt:lpstr>Йй - Йогансенит</vt:lpstr>
      <vt:lpstr>К к - Кальцит</vt:lpstr>
      <vt:lpstr>Л л - Лудламит</vt:lpstr>
      <vt:lpstr>М м - Мрамор</vt:lpstr>
      <vt:lpstr>Н н - Нефрит</vt:lpstr>
      <vt:lpstr>О о - Опал</vt:lpstr>
      <vt:lpstr>П п - Пемза</vt:lpstr>
      <vt:lpstr>Р р - Розелит</vt:lpstr>
      <vt:lpstr>С с - Серпентин</vt:lpstr>
      <vt:lpstr>Т т - Тигровый глаз</vt:lpstr>
      <vt:lpstr>У у - Увит</vt:lpstr>
      <vt:lpstr>Ф ф - Флюорит</vt:lpstr>
      <vt:lpstr>Х х - Хрусталь</vt:lpstr>
      <vt:lpstr>Ц ц - Целестин</vt:lpstr>
      <vt:lpstr>Ч ч - Чкаловит</vt:lpstr>
      <vt:lpstr>Ш ш - Шеелит</vt:lpstr>
      <vt:lpstr>Щ щ - Щербаковит</vt:lpstr>
      <vt:lpstr>Ь</vt:lpstr>
      <vt:lpstr>Ы</vt:lpstr>
      <vt:lpstr>Ъ</vt:lpstr>
      <vt:lpstr>Э э - Эвхроит </vt:lpstr>
      <vt:lpstr>Ю ю - Юкспорит</vt:lpstr>
      <vt:lpstr>Я я - Яшма</vt:lpstr>
      <vt:lpstr>АЛФАВИТ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Алфавит  минералов</dc:title>
  <dc:creator>Илья</dc:creator>
  <cp:lastModifiedBy>САНЯ</cp:lastModifiedBy>
  <cp:revision>65</cp:revision>
  <dcterms:created xsi:type="dcterms:W3CDTF">2015-01-17T09:26:01Z</dcterms:created>
  <dcterms:modified xsi:type="dcterms:W3CDTF">2015-01-26T20:26:21Z</dcterms:modified>
</cp:coreProperties>
</file>