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71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2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1" d="100"/>
          <a:sy n="51" d="100"/>
        </p:scale>
        <p:origin x="-1229" y="-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D633D55A-3C58-4F16-85BA-AC368E53AE3C}" type="datetimeFigureOut">
              <a:rPr lang="ru-RU" smtClean="0"/>
              <a:pPr/>
              <a:t>27.01.2015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46C0CC38-E2E9-4F40-8658-66582F343AD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33D55A-3C58-4F16-85BA-AC368E53AE3C}" type="datetimeFigureOut">
              <a:rPr lang="ru-RU" smtClean="0"/>
              <a:pPr/>
              <a:t>27.01.2015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C0CC38-E2E9-4F40-8658-66582F343AD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33D55A-3C58-4F16-85BA-AC368E53AE3C}" type="datetimeFigureOut">
              <a:rPr lang="ru-RU" smtClean="0"/>
              <a:pPr/>
              <a:t>27.01.2015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C0CC38-E2E9-4F40-8658-66582F343AD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D633D55A-3C58-4F16-85BA-AC368E53AE3C}" type="datetimeFigureOut">
              <a:rPr lang="ru-RU" smtClean="0"/>
              <a:pPr/>
              <a:t>27.01.2015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C0CC38-E2E9-4F40-8658-66582F343AD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D633D55A-3C58-4F16-85BA-AC368E53AE3C}" type="datetimeFigureOut">
              <a:rPr lang="ru-RU" smtClean="0"/>
              <a:pPr/>
              <a:t>27.01.2015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46C0CC38-E2E9-4F40-8658-66582F343ADC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D633D55A-3C58-4F16-85BA-AC368E53AE3C}" type="datetimeFigureOut">
              <a:rPr lang="ru-RU" smtClean="0"/>
              <a:pPr/>
              <a:t>27.01.2015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46C0CC38-E2E9-4F40-8658-66582F343AD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D633D55A-3C58-4F16-85BA-AC368E53AE3C}" type="datetimeFigureOut">
              <a:rPr lang="ru-RU" smtClean="0"/>
              <a:pPr/>
              <a:t>27.01.2015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46C0CC38-E2E9-4F40-8658-66582F343AD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33D55A-3C58-4F16-85BA-AC368E53AE3C}" type="datetimeFigureOut">
              <a:rPr lang="ru-RU" smtClean="0"/>
              <a:pPr/>
              <a:t>27.01.2015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C0CC38-E2E9-4F40-8658-66582F343AD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D633D55A-3C58-4F16-85BA-AC368E53AE3C}" type="datetimeFigureOut">
              <a:rPr lang="ru-RU" smtClean="0"/>
              <a:pPr/>
              <a:t>27.01.2015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46C0CC38-E2E9-4F40-8658-66582F343AD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D633D55A-3C58-4F16-85BA-AC368E53AE3C}" type="datetimeFigureOut">
              <a:rPr lang="ru-RU" smtClean="0"/>
              <a:pPr/>
              <a:t>27.01.2015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46C0CC38-E2E9-4F40-8658-66582F343AD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D633D55A-3C58-4F16-85BA-AC368E53AE3C}" type="datetimeFigureOut">
              <a:rPr lang="ru-RU" smtClean="0"/>
              <a:pPr/>
              <a:t>27.01.2015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46C0CC38-E2E9-4F40-8658-66582F343AD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D633D55A-3C58-4F16-85BA-AC368E53AE3C}" type="datetimeFigureOut">
              <a:rPr lang="ru-RU" smtClean="0"/>
              <a:pPr/>
              <a:t>27.01.2015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46C0CC38-E2E9-4F40-8658-66582F343AD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Documents%20and%20Settings\All%20Users\&#1044;&#1086;&#1082;&#1091;&#1084;&#1077;&#1085;&#1090;&#1099;\&#1052;&#1086;&#1103;%20&#1084;&#1091;&#1079;&#1099;&#1082;&#1072;\&#1054;&#1073;&#1088;&#1072;&#1079;&#1094;&#1099;%20&#1084;&#1091;&#1079;&#1099;&#1082;&#1080;\Beethoven's%20Symphony%20No.%209%20(Scherzo).wma" TargetMode="External"/><Relationship Id="rId4" Type="http://schemas.microsoft.com/office/2007/relationships/hdphoto" Target="../media/hdphoto1.wdp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hyperlink" Target="http://edu.km.ru/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4217640"/>
          </a:xfrm>
        </p:spPr>
        <p:txBody>
          <a:bodyPr>
            <a:noAutofit/>
          </a:bodyPr>
          <a:lstStyle/>
          <a:p>
            <a:pPr algn="ctr"/>
            <a:r>
              <a:rPr lang="ru-RU" sz="3600" dirty="0" smtClean="0">
                <a:effectLst/>
              </a:rPr>
              <a:t>МУНИЦИПАЛЬНОЕ  ОБЩЕОБРАЗОВАТЕЛЬНОЕ  УЧРЕЖДЕНИЕ</a:t>
            </a:r>
            <a:br>
              <a:rPr lang="ru-RU" sz="3600" dirty="0" smtClean="0">
                <a:effectLst/>
              </a:rPr>
            </a:br>
            <a:r>
              <a:rPr lang="ru-RU" sz="3600" dirty="0" smtClean="0">
                <a:effectLst/>
              </a:rPr>
              <a:t> «Средняя общеобразовательная школа с. Широкий Буерак </a:t>
            </a:r>
            <a:r>
              <a:rPr lang="ru-RU" sz="3600" dirty="0" err="1" smtClean="0">
                <a:effectLst/>
              </a:rPr>
              <a:t>Вольского</a:t>
            </a:r>
            <a:r>
              <a:rPr lang="ru-RU" sz="3600" dirty="0" smtClean="0">
                <a:effectLst/>
              </a:rPr>
              <a:t> района Саратовской области»</a:t>
            </a:r>
            <a:br>
              <a:rPr lang="ru-RU" sz="3600" dirty="0" smtClean="0">
                <a:effectLst/>
              </a:rPr>
            </a:br>
            <a:endParaRPr lang="ru-RU" sz="3600" dirty="0">
              <a:effectLst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5373216"/>
            <a:ext cx="8176422" cy="556114"/>
          </a:xfrm>
        </p:spPr>
        <p:txBody>
          <a:bodyPr>
            <a:noAutofit/>
          </a:bodyPr>
          <a:lstStyle/>
          <a:p>
            <a:r>
              <a:rPr lang="ru-RU" sz="2400" b="1" dirty="0" smtClean="0"/>
              <a:t>Учитель: </a:t>
            </a:r>
            <a:r>
              <a:rPr lang="ru-RU" sz="2400" b="1" dirty="0" err="1" smtClean="0"/>
              <a:t>Федукина</a:t>
            </a:r>
            <a:r>
              <a:rPr lang="ru-RU" sz="2400" b="1" dirty="0" smtClean="0"/>
              <a:t> Людмила Валерьевна</a:t>
            </a:r>
            <a:endParaRPr lang="ru-RU" sz="2400" b="1" dirty="0"/>
          </a:p>
        </p:txBody>
      </p:sp>
      <p:pic>
        <p:nvPicPr>
          <p:cNvPr id="6" name="Beethoven's Symphony No. 9 (Scherzo).wm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>
            <a:extLst>
              <a:ext uri="{BEBA8EAE-BF5A-486C-A8C5-ECC9F3942E4B}">
                <a14:imgProps xmlns:a14="http://schemas.microsoft.com/office/drawing/2010/main" xmlns="">
                  <a14:imgLayer r:embed="rId4">
                    <a14:imgEffect>
                      <a14:backgroundRemoval t="10000" b="90000" l="10000" r="9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531519" y="3276600"/>
            <a:ext cx="111919" cy="11191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 showWhenStopped="0">
                <p:cTn id="14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Documents and Settings\Насыровы\Рабочий стол\маме\imgpreviewCA9PSLWD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5786" y="714356"/>
            <a:ext cx="4000528" cy="2357454"/>
          </a:xfrm>
          <a:prstGeom prst="rect">
            <a:avLst/>
          </a:prstGeom>
          <a:noFill/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/>
          </a:bodyPr>
          <a:lstStyle/>
          <a:p>
            <a:pPr marL="137160" indent="0">
              <a:buNone/>
            </a:pPr>
            <a:r>
              <a:rPr lang="ru-RU" sz="3600" b="1" dirty="0" smtClean="0"/>
              <a:t>Хвост с узорами, сапоги со шпорами, живёт во дворе, поёт на заре, на голове гребешок. Кто же это?</a:t>
            </a:r>
            <a:endParaRPr lang="ru-RU" sz="3600" b="1" dirty="0"/>
          </a:p>
        </p:txBody>
      </p:sp>
      <p:pic>
        <p:nvPicPr>
          <p:cNvPr id="7171" name="Picture 3" descr="C:\Documents and Settings\Насыровы\Рабочий стол\маме\imgpreviewCAREJ02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5786" y="3643314"/>
            <a:ext cx="3426174" cy="292895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5" dur="2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137160" indent="0">
              <a:buNone/>
            </a:pPr>
            <a:r>
              <a:rPr lang="ru-RU" sz="3200" b="1" dirty="0" smtClean="0"/>
              <a:t>Красноногий, долгошеий, шипеть умеет, щиплет за пятки, беги без оглядки.</a:t>
            </a:r>
            <a:endParaRPr lang="ru-RU" sz="3200" b="1" dirty="0"/>
          </a:p>
        </p:txBody>
      </p:sp>
      <p:pic>
        <p:nvPicPr>
          <p:cNvPr id="8194" name="Picture 2" descr="C:\Documents and Settings\Насыровы\Рабочий стол\маме\imgpreview[11] (2)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571480"/>
            <a:ext cx="3571900" cy="5286412"/>
          </a:xfrm>
          <a:prstGeom prst="rect">
            <a:avLst/>
          </a:prstGeom>
          <a:noFill/>
        </p:spPr>
      </p:pic>
      <p:pic>
        <p:nvPicPr>
          <p:cNvPr id="8195" name="Picture 3" descr="C:\Documents and Settings\Насыровы\Рабочий стол\маме\imgpreview[1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2976" y="4429132"/>
            <a:ext cx="2786082" cy="175736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Documents and Settings\Насыровы\Рабочий стол\маме\imgpreviewCA137L71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00166" y="428604"/>
            <a:ext cx="3500462" cy="2319347"/>
          </a:xfrm>
          <a:prstGeom prst="rect">
            <a:avLst/>
          </a:prstGeom>
          <a:noFill/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148064" y="1600200"/>
            <a:ext cx="3538736" cy="4525963"/>
          </a:xfrm>
        </p:spPr>
        <p:txBody>
          <a:bodyPr>
            <a:normAutofit/>
          </a:bodyPr>
          <a:lstStyle/>
          <a:p>
            <a:pPr marL="137160" indent="0">
              <a:buNone/>
            </a:pPr>
            <a:r>
              <a:rPr lang="ru-RU" sz="3200" b="1" dirty="0" smtClean="0"/>
              <a:t>Вдоль по речке, по водице ходят лодки вереницей, впереди корабль идёт, за собою их ведёт.</a:t>
            </a:r>
            <a:endParaRPr lang="ru-RU" sz="3200" b="1" dirty="0"/>
          </a:p>
        </p:txBody>
      </p:sp>
      <p:pic>
        <p:nvPicPr>
          <p:cNvPr id="9219" name="Picture 3" descr="C:\Documents and Settings\Насыровы\Рабочий стол\маме\imgpreviewCAI119QM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5786" y="3143248"/>
            <a:ext cx="4500594" cy="34290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"/>
                                        <p:tgtEl>
                                          <p:spTgt spid="92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3124944"/>
          </a:xfrm>
        </p:spPr>
        <p:txBody>
          <a:bodyPr>
            <a:normAutofit fontScale="92500"/>
          </a:bodyPr>
          <a:lstStyle/>
          <a:p>
            <a:pPr marL="137160" indent="0">
              <a:buNone/>
            </a:pPr>
            <a:r>
              <a:rPr lang="ru-RU" sz="3200" b="1" dirty="0" smtClean="0"/>
              <a:t>А теперь узнайте, дети, все до самых малышей, кто хитрее всех на свете, любит он ловить мышей?</a:t>
            </a:r>
            <a:endParaRPr lang="ru-RU" sz="3200" b="1" dirty="0"/>
          </a:p>
        </p:txBody>
      </p:sp>
      <p:pic>
        <p:nvPicPr>
          <p:cNvPr id="10242" name="Picture 2" descr="C:\Documents and Settings\Насыровы\Рабочий стол\маме\imgpreview[2] (2)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5905500" y="3276759"/>
            <a:ext cx="1524000" cy="1417320"/>
          </a:xfrm>
          <a:prstGeom prst="rect">
            <a:avLst/>
          </a:prstGeom>
          <a:noFill/>
        </p:spPr>
      </p:pic>
      <p:pic>
        <p:nvPicPr>
          <p:cNvPr id="10243" name="Picture 3" descr="C:\Documents and Settings\Насыровы\Рабочий стол\маме\imgpreview[6] (2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9124" y="214290"/>
            <a:ext cx="4714876" cy="38576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"/>
                                        <p:tgtEl>
                                          <p:spTgt spid="102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4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4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Documents and Settings\Насыровы\Рабочий стол\маме\imgpreview[3]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642918"/>
            <a:ext cx="4572032" cy="5572164"/>
          </a:xfrm>
          <a:prstGeom prst="rect">
            <a:avLst/>
          </a:prstGeom>
          <a:noFill/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137160" indent="0">
              <a:buNone/>
            </a:pPr>
            <a:r>
              <a:rPr lang="ru-RU" sz="3600" b="1" dirty="0" smtClean="0"/>
              <a:t>На чужих он звонко лает, если видит в первый раз, он хозяйку охраняет, обижать её не даст.</a:t>
            </a:r>
            <a:endParaRPr lang="ru-RU" sz="36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dirty="0" smtClean="0"/>
              <a:t>Любите животных!</a:t>
            </a:r>
            <a:endParaRPr lang="ru-RU" sz="6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043378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sz="2000" b="1" dirty="0" smtClean="0"/>
              <a:t>Все-все на свете – на свете все нужны!</a:t>
            </a:r>
          </a:p>
          <a:p>
            <a:pPr>
              <a:buNone/>
            </a:pPr>
            <a:r>
              <a:rPr lang="ru-RU" sz="2000" b="1" dirty="0" smtClean="0"/>
              <a:t>И мошки не меньше нужны, чем слоны …</a:t>
            </a:r>
          </a:p>
          <a:p>
            <a:pPr>
              <a:buNone/>
            </a:pPr>
            <a:r>
              <a:rPr lang="ru-RU" sz="2000" b="1" dirty="0" smtClean="0"/>
              <a:t>Нельзя обойтись без чудовищ нелепых,</a:t>
            </a:r>
          </a:p>
          <a:p>
            <a:pPr>
              <a:buNone/>
            </a:pPr>
            <a:r>
              <a:rPr lang="ru-RU" sz="2000" b="1" dirty="0" smtClean="0"/>
              <a:t>И даже без хищников злых и свирепых!</a:t>
            </a:r>
          </a:p>
          <a:p>
            <a:pPr>
              <a:buNone/>
            </a:pPr>
            <a:r>
              <a:rPr lang="ru-RU" sz="2000" b="1" dirty="0" smtClean="0"/>
              <a:t>Нужны все на свете! Нужны все подряд –</a:t>
            </a:r>
          </a:p>
          <a:p>
            <a:pPr>
              <a:buNone/>
            </a:pPr>
            <a:r>
              <a:rPr lang="ru-RU" sz="2000" b="1" dirty="0" smtClean="0"/>
              <a:t>Кто делает мёд, и кто делает яд.</a:t>
            </a:r>
          </a:p>
          <a:p>
            <a:pPr>
              <a:buNone/>
            </a:pPr>
            <a:r>
              <a:rPr lang="ru-RU" sz="2000" b="1" dirty="0" smtClean="0"/>
              <a:t>Плохие дела у кошки без мышки,</a:t>
            </a:r>
          </a:p>
          <a:p>
            <a:pPr>
              <a:buNone/>
            </a:pPr>
            <a:r>
              <a:rPr lang="ru-RU" sz="2000" b="1" dirty="0" smtClean="0"/>
              <a:t>У мышки без кошки не лучше делишки.</a:t>
            </a:r>
          </a:p>
          <a:p>
            <a:pPr>
              <a:buNone/>
            </a:pPr>
            <a:r>
              <a:rPr lang="ru-RU" sz="2000" b="1" dirty="0" smtClean="0"/>
              <a:t>Да, если мы с кем-то не очень дружны –</a:t>
            </a:r>
          </a:p>
          <a:p>
            <a:pPr>
              <a:buNone/>
            </a:pPr>
            <a:r>
              <a:rPr lang="ru-RU" sz="2000" b="1" dirty="0" smtClean="0"/>
              <a:t>Мы всё-таки очень друг другу нужны.</a:t>
            </a:r>
          </a:p>
          <a:p>
            <a:pPr>
              <a:buNone/>
            </a:pPr>
            <a:r>
              <a:rPr lang="ru-RU" sz="2000" b="1" dirty="0" smtClean="0"/>
              <a:t>А если нам кто-нибудь лишним покажется,</a:t>
            </a:r>
          </a:p>
          <a:p>
            <a:pPr>
              <a:buNone/>
            </a:pPr>
            <a:r>
              <a:rPr lang="ru-RU" sz="2000" b="1" dirty="0" smtClean="0"/>
              <a:t>То это, конечно, ошибкой окажется.</a:t>
            </a:r>
            <a:endParaRPr lang="ru-RU" sz="2000" b="1" dirty="0"/>
          </a:p>
        </p:txBody>
      </p:sp>
      <p:pic>
        <p:nvPicPr>
          <p:cNvPr id="12290" name="Picture 2" descr="C:\Documents and Settings\Насыровы\Рабочий стол\маме\mainlogo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7224" y="5500701"/>
            <a:ext cx="7786742" cy="135729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1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1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10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Литература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497002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Природоведение.1 класс. Поурочные планы по уч. Плешакова. / О. Г.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Муковникова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 – Волгоград: Учитель – АСТ,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2002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Природоведение. 2 класс. Поурочные планы по уч. Плешакова. / О. Г.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Муковникова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 – Волгоград: Учитель – АСТ,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2002</a:t>
            </a:r>
          </a:p>
          <a:p>
            <a:pPr marL="0" indent="0" algn="ctr">
              <a:buNone/>
            </a:pPr>
            <a:r>
              <a:rPr lang="ru-RU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Интернет-ресурсы</a:t>
            </a:r>
          </a:p>
          <a:p>
            <a:r>
              <a:rPr lang="en-US" u="sng" dirty="0">
                <a:hlinkClick r:id="rId2"/>
              </a:rPr>
              <a:t>http</a:t>
            </a:r>
            <a:r>
              <a:rPr lang="ru-RU" u="sng" dirty="0">
                <a:hlinkClick r:id="rId2"/>
              </a:rPr>
              <a:t>://</a:t>
            </a:r>
            <a:r>
              <a:rPr lang="en-US" u="sng" dirty="0" err="1">
                <a:hlinkClick r:id="rId2"/>
              </a:rPr>
              <a:t>edu</a:t>
            </a:r>
            <a:r>
              <a:rPr lang="ru-RU" u="sng" dirty="0">
                <a:hlinkClick r:id="rId2"/>
              </a:rPr>
              <a:t>.</a:t>
            </a:r>
            <a:r>
              <a:rPr lang="en-US" u="sng" dirty="0">
                <a:hlinkClick r:id="rId2"/>
              </a:rPr>
              <a:t>km</a:t>
            </a:r>
            <a:r>
              <a:rPr lang="ru-RU" u="sng" dirty="0">
                <a:hlinkClick r:id="rId2"/>
              </a:rPr>
              <a:t>.</a:t>
            </a:r>
            <a:r>
              <a:rPr lang="en-US" u="sng" dirty="0" err="1">
                <a:hlinkClick r:id="rId2"/>
              </a:rPr>
              <a:t>ru</a:t>
            </a:r>
            <a:r>
              <a:rPr lang="ru-RU" u="sng" dirty="0">
                <a:hlinkClick r:id="rId2"/>
              </a:rPr>
              <a:t>/</a:t>
            </a:r>
            <a:r>
              <a:rPr lang="ru-RU" dirty="0"/>
              <a:t> - сайт Отдела образовательных проектов компании «Кирилл и Мефодий» </a:t>
            </a:r>
          </a:p>
        </p:txBody>
      </p:sp>
    </p:spTree>
    <p:extLst>
      <p:ext uri="{BB962C8B-B14F-4D97-AF65-F5344CB8AC3E}">
        <p14:creationId xmlns:p14="http://schemas.microsoft.com/office/powerpoint/2010/main" xmlns="" val="2078869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7200" dirty="0"/>
              <a:t>Домашние Животные</a:t>
            </a:r>
          </a:p>
        </p:txBody>
      </p:sp>
    </p:spTree>
    <p:extLst>
      <p:ext uri="{BB962C8B-B14F-4D97-AF65-F5344CB8AC3E}">
        <p14:creationId xmlns:p14="http://schemas.microsoft.com/office/powerpoint/2010/main" xmlns="" val="3098701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003232" cy="4525963"/>
          </a:xfrm>
        </p:spPr>
        <p:txBody>
          <a:bodyPr>
            <a:normAutofit/>
          </a:bodyPr>
          <a:lstStyle/>
          <a:p>
            <a:pPr marL="137160" indent="0">
              <a:buNone/>
            </a:pPr>
            <a:r>
              <a:rPr lang="ru-RU" sz="3600" b="1" dirty="0" smtClean="0"/>
              <a:t>В далёком прошлом, много тысяч лет назад, все животные были дикими. Постепенно люди приручили, одомашнили некоторых из них. Выведение новых пород домашних животных продолжается и сейчас.</a:t>
            </a:r>
            <a:endParaRPr lang="ru-RU" sz="36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Насыровы\Рабочий стол\маме\imgpreview[2]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2071678"/>
            <a:ext cx="3786214" cy="3857652"/>
          </a:xfrm>
          <a:prstGeom prst="rect">
            <a:avLst/>
          </a:prstGeom>
          <a:noFill/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3438" y="1571612"/>
            <a:ext cx="4038600" cy="4525963"/>
          </a:xfrm>
        </p:spPr>
        <p:txBody>
          <a:bodyPr>
            <a:normAutofit fontScale="92500" lnSpcReduction="10000"/>
          </a:bodyPr>
          <a:lstStyle/>
          <a:p>
            <a:pPr marL="137160" indent="0">
              <a:buNone/>
            </a:pPr>
            <a:r>
              <a:rPr lang="ru-RU" sz="3000" b="1" dirty="0" smtClean="0"/>
              <a:t>Сама пёстрая, ест зелёное, даёт белое.</a:t>
            </a:r>
          </a:p>
          <a:p>
            <a:endParaRPr lang="ru-RU" b="1" dirty="0" smtClean="0"/>
          </a:p>
          <a:p>
            <a:endParaRPr lang="ru-RU" b="1" dirty="0" smtClean="0"/>
          </a:p>
          <a:p>
            <a:endParaRPr lang="ru-RU" b="1" dirty="0" smtClean="0"/>
          </a:p>
          <a:p>
            <a:pPr marL="137160" indent="0">
              <a:buNone/>
            </a:pPr>
            <a:r>
              <a:rPr lang="ru-RU" b="1" dirty="0" smtClean="0"/>
              <a:t>Крупный рогатый скот - это прежде всего коровы. Все породы делятся на молочные, мясные и </a:t>
            </a:r>
            <a:r>
              <a:rPr lang="ru-RU" b="1" dirty="0" err="1" smtClean="0"/>
              <a:t>мясо-молочные</a:t>
            </a:r>
            <a:r>
              <a:rPr lang="ru-RU" b="1" dirty="0" smtClean="0"/>
              <a:t>.</a:t>
            </a:r>
            <a:endParaRPr lang="ru-RU" b="1" dirty="0"/>
          </a:p>
        </p:txBody>
      </p:sp>
      <p:pic>
        <p:nvPicPr>
          <p:cNvPr id="1027" name="Picture 3" descr="C:\Documents and Settings\Насыровы\Рабочий стол\маме\imgpreview[7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1538" y="0"/>
            <a:ext cx="3333760" cy="250030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2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2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Autofit/>
          </a:bodyPr>
          <a:lstStyle/>
          <a:p>
            <a:pPr marL="137160" indent="0">
              <a:buNone/>
            </a:pPr>
            <a:r>
              <a:rPr lang="ru-RU" sz="2400" b="1" dirty="0" smtClean="0"/>
              <a:t>С рожками, с бородкой, хвост совсем короткий, забодает, если зол. Кто это?</a:t>
            </a:r>
          </a:p>
          <a:p>
            <a:endParaRPr lang="ru-RU" sz="2400" b="1" dirty="0" smtClean="0"/>
          </a:p>
          <a:p>
            <a:endParaRPr lang="ru-RU" sz="2400" b="1" dirty="0" smtClean="0"/>
          </a:p>
          <a:p>
            <a:pPr marL="137160" indent="0">
              <a:buNone/>
            </a:pPr>
            <a:endParaRPr lang="ru-RU" sz="2400" b="1" dirty="0" smtClean="0"/>
          </a:p>
          <a:p>
            <a:endParaRPr lang="ru-RU" sz="2400" b="1" dirty="0" smtClean="0"/>
          </a:p>
          <a:p>
            <a:pPr marL="137160" indent="0">
              <a:buNone/>
            </a:pPr>
            <a:r>
              <a:rPr lang="ru-RU" sz="2400" b="1" dirty="0" smtClean="0"/>
              <a:t>Мелкий рогатый скот – это овцы и козы.</a:t>
            </a:r>
            <a:endParaRPr lang="ru-RU" sz="2400" b="1" dirty="0"/>
          </a:p>
        </p:txBody>
      </p:sp>
      <p:pic>
        <p:nvPicPr>
          <p:cNvPr id="2050" name="Picture 2" descr="C:\Documents and Settings\Насыровы\Рабочий стол\маме\ov8[1]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29124" y="571480"/>
            <a:ext cx="4286280" cy="57150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9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Четыре ноги, пятый хвост, шестая грива.</a:t>
            </a:r>
            <a:endParaRPr lang="ru-RU" dirty="0"/>
          </a:p>
        </p:txBody>
      </p:sp>
      <p:pic>
        <p:nvPicPr>
          <p:cNvPr id="3074" name="Picture 2" descr="C:\Documents and Settings\Насыровы\Рабочий стол\маме\imgpreview[10]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1643050"/>
            <a:ext cx="4429156" cy="4714908"/>
          </a:xfrm>
          <a:prstGeom prst="rect">
            <a:avLst/>
          </a:prstGeom>
          <a:noFill/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pPr marL="137160" indent="0">
              <a:buNone/>
            </a:pPr>
            <a:r>
              <a:rPr lang="ru-RU" sz="2800" b="1" dirty="0" smtClean="0"/>
              <a:t>В прошлом лошадь была незаменимой помощницей человека. Она перевозила грузы и людей, участвовала в военных битвах. Современная техника во многих делах заменила лошадь.</a:t>
            </a:r>
            <a:endParaRPr lang="ru-RU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0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pPr marL="137160" indent="0">
              <a:buNone/>
            </a:pPr>
            <a:r>
              <a:rPr lang="ru-RU" sz="3200" b="1" dirty="0" smtClean="0"/>
              <a:t>Комочек пуха, длинное ухо, прыгает ловко, любит морковку.</a:t>
            </a:r>
          </a:p>
          <a:p>
            <a:endParaRPr lang="ru-RU" sz="1800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pPr marL="137160" indent="0">
              <a:buNone/>
            </a:pPr>
            <a:r>
              <a:rPr lang="ru-RU" b="1" dirty="0" smtClean="0"/>
              <a:t>Домашние кролики произошли от диких. Выведено более 60 пород этих зверьков.</a:t>
            </a:r>
            <a:endParaRPr lang="ru-RU" b="1" dirty="0"/>
          </a:p>
        </p:txBody>
      </p:sp>
      <p:pic>
        <p:nvPicPr>
          <p:cNvPr id="4098" name="Picture 2" descr="C:\Documents and Settings\Насыровы\Рабочий стол\маме\6835013[1]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29124" y="2428868"/>
            <a:ext cx="4324352" cy="3777432"/>
          </a:xfrm>
          <a:prstGeom prst="rect">
            <a:avLst/>
          </a:prstGeom>
          <a:noFill/>
        </p:spPr>
      </p:pic>
      <p:pic>
        <p:nvPicPr>
          <p:cNvPr id="4100" name="Picture 4" descr="C:\Documents and Settings\Насыровы\Рабочий стол\маме\652948[1]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728" y="2928934"/>
            <a:ext cx="1905000" cy="1752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4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4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6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Documents and Settings\Насыровы\Рабочий стол\маме\0%20svin4[1]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073150" y="3051969"/>
            <a:ext cx="2806700" cy="1866900"/>
          </a:xfrm>
          <a:prstGeom prst="rect">
            <a:avLst/>
          </a:prstGeom>
          <a:noFill/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495800" cy="1828800"/>
          </a:xfrm>
        </p:spPr>
        <p:txBody>
          <a:bodyPr>
            <a:normAutofit/>
          </a:bodyPr>
          <a:lstStyle/>
          <a:p>
            <a:pPr marL="137160" indent="0">
              <a:buNone/>
            </a:pPr>
            <a:r>
              <a:rPr lang="ru-RU" sz="4000" b="1" dirty="0" smtClean="0"/>
              <a:t>Хвост крючком, нос пятачком.</a:t>
            </a:r>
            <a:endParaRPr lang="ru-RU" sz="4000" b="1" dirty="0"/>
          </a:p>
        </p:txBody>
      </p:sp>
      <p:pic>
        <p:nvPicPr>
          <p:cNvPr id="5123" name="Picture 3" descr="C:\Documents and Settings\Насыровы\Рабочий стол\маме\0%20svin5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5786" y="0"/>
            <a:ext cx="3525842" cy="32797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4" dur="20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Autofit/>
          </a:bodyPr>
          <a:lstStyle/>
          <a:p>
            <a:pPr marL="137160" indent="0">
              <a:buNone/>
            </a:pPr>
            <a:r>
              <a:rPr lang="ru-RU" sz="4000" b="1" dirty="0" smtClean="0"/>
              <a:t>Всё жужжит она, жужжит, над цветком кружит, кружит. Села, сок с цветка взяла, мёд готовит нам …</a:t>
            </a:r>
            <a:endParaRPr lang="ru-RU" sz="4000" b="1" dirty="0"/>
          </a:p>
        </p:txBody>
      </p:sp>
      <p:pic>
        <p:nvPicPr>
          <p:cNvPr id="6146" name="Picture 2" descr="C:\Documents and Settings\Насыровы\Рабочий стол\маме\275px-Bees_Collecting_Pollen_2004-08-14[1]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57686" y="1785926"/>
            <a:ext cx="4357718" cy="378621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4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4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118</TotalTime>
  <Words>461</Words>
  <Application>Microsoft Office PowerPoint</Application>
  <PresentationFormat>Экран (4:3)</PresentationFormat>
  <Paragraphs>49</Paragraphs>
  <Slides>16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Яркая</vt:lpstr>
      <vt:lpstr>МУНИЦИПАЛЬНОЕ  ОБЩЕОБРАЗОВАТЕЛЬНОЕ  УЧРЕЖДЕНИЕ  «Средняя общеобразовательная школа с. Широкий Буерак Вольского района Саратовской области» </vt:lpstr>
      <vt:lpstr>Домашние Животные</vt:lpstr>
      <vt:lpstr>Слайд 3</vt:lpstr>
      <vt:lpstr>Слайд 4</vt:lpstr>
      <vt:lpstr>Слайд 5</vt:lpstr>
      <vt:lpstr>Четыре ноги, пятый хвост, шестая грива.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Любите животных!</vt:lpstr>
      <vt:lpstr>Литература</vt:lpstr>
    </vt:vector>
  </TitlesOfParts>
  <Company>MultiDVD Team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Домашние Животные</dc:title>
  <dc:creator>Насыровы</dc:creator>
  <cp:lastModifiedBy>Людмила</cp:lastModifiedBy>
  <cp:revision>17</cp:revision>
  <dcterms:created xsi:type="dcterms:W3CDTF">2011-07-06T12:30:14Z</dcterms:created>
  <dcterms:modified xsi:type="dcterms:W3CDTF">2015-01-27T20:09:50Z</dcterms:modified>
</cp:coreProperties>
</file>