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72" r:id="rId9"/>
    <p:sldId id="273" r:id="rId10"/>
    <p:sldId id="274" r:id="rId11"/>
    <p:sldId id="275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062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4A12-C942-4A56-813B-511B83CA516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3FEC9-E4E1-4666-AC5F-74AD94DF9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Эволюция человека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Учитель Володина Татьяна Олеговна</a:t>
            </a:r>
            <a:endParaRPr lang="ru-RU" b="1" dirty="0"/>
          </a:p>
        </p:txBody>
      </p:sp>
      <p:pic>
        <p:nvPicPr>
          <p:cNvPr id="13314" name="Picture 2" descr="THINK IT THROUG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838825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himpanzees And Hum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Андреев николай - седьмой уровень лицом к лицу скачать &quot; PlayerBook - бесплатно скачать аудиокниги видеоуроки литерату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5934075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Дриопитеки</a:t>
            </a:r>
            <a:endParaRPr lang="ru-RU" dirty="0"/>
          </a:p>
        </p:txBody>
      </p:sp>
      <p:pic>
        <p:nvPicPr>
          <p:cNvPr id="21506" name="Picture 2" descr="ГЛАВА СЕДЬМАЯ MISSING LINK, НЕДОСТАЮЩЕЕ ЗВЕНО - Ищу пред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3762375" cy="4114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Австралопитек</a:t>
            </a:r>
            <a:endParaRPr lang="ru-RU" b="1" dirty="0"/>
          </a:p>
        </p:txBody>
      </p:sp>
      <p:sp>
        <p:nvSpPr>
          <p:cNvPr id="20482" name="AutoShape 2" descr="Австралопитек - Люси - Фото 4 - Первобытные люди - История - Фотосай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Австралопитек - Люси - Фото 4 - Первобытные люди - История - Фотосай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://im3-tub-ru.yandex.net/i?id=53fc5b42d0d95b1e3285200ee38faf85-4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816424" cy="4464496"/>
          </a:xfrm>
          <a:prstGeom prst="rect">
            <a:avLst/>
          </a:prstGeom>
          <a:noFill/>
        </p:spPr>
      </p:pic>
      <p:pic>
        <p:nvPicPr>
          <p:cNvPr id="20488" name="Picture 8" descr="http://im0-tub-ru.yandex.net/i?id=126070cf24d3e6ee6e8967eb88ece6ac-100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528392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Человек умелый</a:t>
            </a:r>
            <a:endParaRPr lang="ru-RU" b="1" dirty="0"/>
          </a:p>
        </p:txBody>
      </p:sp>
      <p:pic>
        <p:nvPicPr>
          <p:cNvPr id="19458" name="Picture 2" descr="ScienceBlog.Ru - научный блог - Part 2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338437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Древнейшие люди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(Человек прямоходящий)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 Питекантроп</a:t>
            </a:r>
          </a:p>
        </p:txBody>
      </p:sp>
      <p:pic>
        <p:nvPicPr>
          <p:cNvPr id="18434" name="Picture 2" descr="Иллюстрации / Жизнь древнего чело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844824"/>
            <a:ext cx="4724400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Синантроп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5602" name="Picture 2" descr="Древнейшие люди - Фото 3813/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48768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Гейдельбергский</a:t>
            </a:r>
            <a:r>
              <a:rPr lang="ru-RU" b="1" dirty="0" smtClean="0">
                <a:solidFill>
                  <a:srgbClr val="FF0000"/>
                </a:solidFill>
              </a:rPr>
              <a:t> человек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WIKI.RU: Гейдельбергский человек был слегка выше неандерталь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4824536" cy="3472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Древние люди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палеантропы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Неандерталец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Некоторые факты (10 фото) &quot; abunda.ru - скучать не придется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04864"/>
            <a:ext cx="571500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современные люди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Кроманьонец </a:t>
            </a:r>
            <a:r>
              <a:rPr lang="ru-RU" dirty="0" smtClean="0"/>
              <a:t>(неоантропы)</a:t>
            </a:r>
            <a:endParaRPr lang="ru-RU" dirty="0"/>
          </a:p>
        </p:txBody>
      </p:sp>
      <p:pic>
        <p:nvPicPr>
          <p:cNvPr id="22530" name="Picture 2" descr="Кроманьонец - Фото 3796/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44824"/>
            <a:ext cx="3600400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edbiol.ru/medbiol/evol/images/4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381750" cy="461962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Эволюция черепа человека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человек</a:t>
            </a:r>
            <a:endParaRPr lang="ru-RU" dirty="0"/>
          </a:p>
        </p:txBody>
      </p:sp>
      <p:pic>
        <p:nvPicPr>
          <p:cNvPr id="26626" name="Picture 2" descr="Чем опасна еда за компьютер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000750" cy="4352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 -гориллы,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Б- питекантропа,  </a:t>
            </a:r>
            <a:endParaRPr lang="ru-RU" dirty="0" smtClean="0"/>
          </a:p>
          <a:p>
            <a:r>
              <a:rPr lang="ru-RU" dirty="0" smtClean="0"/>
              <a:t>В- </a:t>
            </a:r>
            <a:r>
              <a:rPr lang="ru-RU" dirty="0"/>
              <a:t>синантропа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Г - неандертальца, </a:t>
            </a:r>
            <a:endParaRPr lang="ru-RU" dirty="0" smtClean="0"/>
          </a:p>
          <a:p>
            <a:r>
              <a:rPr lang="ru-RU" dirty="0" smtClean="0"/>
              <a:t>Д- </a:t>
            </a:r>
            <a:r>
              <a:rPr lang="ru-RU" dirty="0"/>
              <a:t>человека современного типа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Новости генет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543425" cy="5067301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Скелет человека и гориллы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ПОЛОЖЕНИЕ, ЗАНИМАЕМОЕ ЧЕЛОВЕКОМ В ЗООЛОГИЧЕСКОЙ СИСТЕМЕ - Ра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143750" cy="348615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Череп человека и гориллы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Родословная человека</a:t>
            </a:r>
            <a:endParaRPr lang="ru-RU" dirty="0"/>
          </a:p>
        </p:txBody>
      </p:sp>
      <p:pic>
        <p:nvPicPr>
          <p:cNvPr id="6" name="Picture 2" descr="Обыкновенные собственно тупайи.Tupaia Raffles, 1821 = Обыкновенные собственно тупайи. Anathana, Индийские тупайи, анатаны, Dend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491486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Типичная анкета старшеклассницы: из подборки картинок за 27 ноября 2009 г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24744"/>
            <a:ext cx="5705475" cy="4838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Топ 10 животных-мошенников &quot; ОКО ПЛАНЕТЫ информационно-аналитический порт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40768"/>
            <a:ext cx="5400675" cy="404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Фото@Mail.Ru: Серж НеГорел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764704"/>
            <a:ext cx="6191250" cy="4638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43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Эволюция человека</vt:lpstr>
      <vt:lpstr>Эволюция черепа человека</vt:lpstr>
      <vt:lpstr>Слайд 3</vt:lpstr>
      <vt:lpstr>Скелет человека и гориллы</vt:lpstr>
      <vt:lpstr>Череп человека и гориллы</vt:lpstr>
      <vt:lpstr>Родословная человека</vt:lpstr>
      <vt:lpstr>Слайд 7</vt:lpstr>
      <vt:lpstr>Слайд 8</vt:lpstr>
      <vt:lpstr>Слайд 9</vt:lpstr>
      <vt:lpstr>Слайд 10</vt:lpstr>
      <vt:lpstr>Слайд 11</vt:lpstr>
      <vt:lpstr>Дриопитеки</vt:lpstr>
      <vt:lpstr>Австралопитек</vt:lpstr>
      <vt:lpstr>Человек умелый</vt:lpstr>
      <vt:lpstr>Древнейшие люди (Человек прямоходящий)</vt:lpstr>
      <vt:lpstr>Синантроп</vt:lpstr>
      <vt:lpstr>Гейдельбергский человек</vt:lpstr>
      <vt:lpstr>Древние люди (палеантропы)</vt:lpstr>
      <vt:lpstr>Первые современные люди Кроманьонец (неоантропы)</vt:lpstr>
      <vt:lpstr>Современный человек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Володина Т.О.</dc:creator>
  <cp:lastModifiedBy>Володина Т.О.</cp:lastModifiedBy>
  <cp:revision>5</cp:revision>
  <dcterms:created xsi:type="dcterms:W3CDTF">2015-01-22T07:23:13Z</dcterms:created>
  <dcterms:modified xsi:type="dcterms:W3CDTF">2015-01-27T07:21:46Z</dcterms:modified>
</cp:coreProperties>
</file>